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67" r:id="rId5"/>
    <p:sldId id="261" r:id="rId6"/>
    <p:sldId id="262" r:id="rId7"/>
    <p:sldId id="259" r:id="rId8"/>
    <p:sldId id="264" r:id="rId9"/>
    <p:sldId id="260" r:id="rId10"/>
    <p:sldId id="265"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D328F2-5FF2-498A-8116-37BD4F022B23}" v="35" dt="2021-06-16T16:19:26.35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1" autoAdjust="0"/>
    <p:restoredTop sz="94660"/>
  </p:normalViewPr>
  <p:slideViewPr>
    <p:cSldViewPr snapToGrid="0">
      <p:cViewPr varScale="1">
        <p:scale>
          <a:sx n="79" d="100"/>
          <a:sy n="79" d="100"/>
        </p:scale>
        <p:origin x="126"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bi Kovatcheva" userId="7a906a910bc94ccd" providerId="LiveId" clId="{61D328F2-5FF2-498A-8116-37BD4F022B23}"/>
    <pc:docChg chg="undo redo custSel addSld delSld modSld sldOrd">
      <pc:chgData name="Albi Kovatcheva" userId="7a906a910bc94ccd" providerId="LiveId" clId="{61D328F2-5FF2-498A-8116-37BD4F022B23}" dt="2021-06-16T16:49:35.040" v="2412" actId="26606"/>
      <pc:docMkLst>
        <pc:docMk/>
      </pc:docMkLst>
      <pc:sldChg chg="addSp modSp mod modMedia setBg">
        <pc:chgData name="Albi Kovatcheva" userId="7a906a910bc94ccd" providerId="LiveId" clId="{61D328F2-5FF2-498A-8116-37BD4F022B23}" dt="2021-06-16T15:51:41.847" v="835" actId="20577"/>
        <pc:sldMkLst>
          <pc:docMk/>
          <pc:sldMk cId="3337035238" sldId="256"/>
        </pc:sldMkLst>
        <pc:spChg chg="mod">
          <ac:chgData name="Albi Kovatcheva" userId="7a906a910bc94ccd" providerId="LiveId" clId="{61D328F2-5FF2-498A-8116-37BD4F022B23}" dt="2021-06-16T15:51:41.847" v="835" actId="20577"/>
          <ac:spMkLst>
            <pc:docMk/>
            <pc:sldMk cId="3337035238" sldId="256"/>
            <ac:spMk id="2" creationId="{FE6F5A8B-BEC9-4C31-B7CD-4E69D7509164}"/>
          </ac:spMkLst>
        </pc:spChg>
        <pc:spChg chg="mod">
          <ac:chgData name="Albi Kovatcheva" userId="7a906a910bc94ccd" providerId="LiveId" clId="{61D328F2-5FF2-498A-8116-37BD4F022B23}" dt="2021-06-16T15:51:27.093" v="819" actId="26606"/>
          <ac:spMkLst>
            <pc:docMk/>
            <pc:sldMk cId="3337035238" sldId="256"/>
            <ac:spMk id="3" creationId="{E8BE75F5-6631-47E3-9724-E3483CEFAA30}"/>
          </ac:spMkLst>
        </pc:spChg>
        <pc:spChg chg="add">
          <ac:chgData name="Albi Kovatcheva" userId="7a906a910bc94ccd" providerId="LiveId" clId="{61D328F2-5FF2-498A-8116-37BD4F022B23}" dt="2021-06-16T15:51:27.093" v="819" actId="26606"/>
          <ac:spMkLst>
            <pc:docMk/>
            <pc:sldMk cId="3337035238" sldId="256"/>
            <ac:spMk id="9" creationId="{C1DD1A8A-57D5-4A81-AD04-532B043C5611}"/>
          </ac:spMkLst>
        </pc:spChg>
        <pc:spChg chg="add">
          <ac:chgData name="Albi Kovatcheva" userId="7a906a910bc94ccd" providerId="LiveId" clId="{61D328F2-5FF2-498A-8116-37BD4F022B23}" dt="2021-06-16T15:51:27.093" v="819" actId="26606"/>
          <ac:spMkLst>
            <pc:docMk/>
            <pc:sldMk cId="3337035238" sldId="256"/>
            <ac:spMk id="11" creationId="{007891EC-4501-44ED-A8C8-B11B6DB767AB}"/>
          </ac:spMkLst>
        </pc:spChg>
        <pc:picChg chg="add mod">
          <ac:chgData name="Albi Kovatcheva" userId="7a906a910bc94ccd" providerId="LiveId" clId="{61D328F2-5FF2-498A-8116-37BD4F022B23}" dt="2021-06-16T15:51:37.654" v="826"/>
          <ac:picMkLst>
            <pc:docMk/>
            <pc:sldMk cId="3337035238" sldId="256"/>
            <ac:picMk id="5" creationId="{18C04DB7-25D8-4936-9AEB-D2106C4C15EF}"/>
          </ac:picMkLst>
        </pc:picChg>
      </pc:sldChg>
      <pc:sldChg chg="addSp modSp mod setBg setClrOvrMap">
        <pc:chgData name="Albi Kovatcheva" userId="7a906a910bc94ccd" providerId="LiveId" clId="{61D328F2-5FF2-498A-8116-37BD4F022B23}" dt="2021-06-16T15:53:28.547" v="855" actId="26606"/>
        <pc:sldMkLst>
          <pc:docMk/>
          <pc:sldMk cId="3323323480" sldId="257"/>
        </pc:sldMkLst>
        <pc:spChg chg="mod">
          <ac:chgData name="Albi Kovatcheva" userId="7a906a910bc94ccd" providerId="LiveId" clId="{61D328F2-5FF2-498A-8116-37BD4F022B23}" dt="2021-06-16T15:53:28.547" v="855" actId="26606"/>
          <ac:spMkLst>
            <pc:docMk/>
            <pc:sldMk cId="3323323480" sldId="257"/>
            <ac:spMk id="2" creationId="{EF2914BE-C1CC-4E43-9FC0-F576BE7570BE}"/>
          </ac:spMkLst>
        </pc:spChg>
        <pc:spChg chg="mod">
          <ac:chgData name="Albi Kovatcheva" userId="7a906a910bc94ccd" providerId="LiveId" clId="{61D328F2-5FF2-498A-8116-37BD4F022B23}" dt="2021-06-16T15:53:28.547" v="855" actId="26606"/>
          <ac:spMkLst>
            <pc:docMk/>
            <pc:sldMk cId="3323323480" sldId="257"/>
            <ac:spMk id="3" creationId="{961F80B6-E609-43C2-841C-66EE457A184E}"/>
          </ac:spMkLst>
        </pc:spChg>
        <pc:spChg chg="add">
          <ac:chgData name="Albi Kovatcheva" userId="7a906a910bc94ccd" providerId="LiveId" clId="{61D328F2-5FF2-498A-8116-37BD4F022B23}" dt="2021-06-16T15:53:28.547" v="855" actId="26606"/>
          <ac:spMkLst>
            <pc:docMk/>
            <pc:sldMk cId="3323323480" sldId="257"/>
            <ac:spMk id="8" creationId="{9264D464-898B-4908-88FD-33A83D6ED64E}"/>
          </ac:spMkLst>
        </pc:spChg>
        <pc:spChg chg="add">
          <ac:chgData name="Albi Kovatcheva" userId="7a906a910bc94ccd" providerId="LiveId" clId="{61D328F2-5FF2-498A-8116-37BD4F022B23}" dt="2021-06-16T15:53:28.547" v="855" actId="26606"/>
          <ac:spMkLst>
            <pc:docMk/>
            <pc:sldMk cId="3323323480" sldId="257"/>
            <ac:spMk id="10" creationId="{F0BC1D9E-4401-4EC0-88FD-ED103CB570EA}"/>
          </ac:spMkLst>
        </pc:spChg>
        <pc:spChg chg="add">
          <ac:chgData name="Albi Kovatcheva" userId="7a906a910bc94ccd" providerId="LiveId" clId="{61D328F2-5FF2-498A-8116-37BD4F022B23}" dt="2021-06-16T15:53:28.547" v="855" actId="26606"/>
          <ac:spMkLst>
            <pc:docMk/>
            <pc:sldMk cId="3323323480" sldId="257"/>
            <ac:spMk id="12" creationId="{B0AAF7C9-094E-400C-A428-F6C2262F6527}"/>
          </ac:spMkLst>
        </pc:spChg>
        <pc:spChg chg="add">
          <ac:chgData name="Albi Kovatcheva" userId="7a906a910bc94ccd" providerId="LiveId" clId="{61D328F2-5FF2-498A-8116-37BD4F022B23}" dt="2021-06-16T15:53:28.547" v="855" actId="26606"/>
          <ac:spMkLst>
            <pc:docMk/>
            <pc:sldMk cId="3323323480" sldId="257"/>
            <ac:spMk id="14" creationId="{6200B311-3585-4069-AAC6-CD443FA5B8AD}"/>
          </ac:spMkLst>
        </pc:spChg>
      </pc:sldChg>
      <pc:sldChg chg="addSp delSp modSp new mod ord setBg setClrOvrMap">
        <pc:chgData name="Albi Kovatcheva" userId="7a906a910bc94ccd" providerId="LiveId" clId="{61D328F2-5FF2-498A-8116-37BD4F022B23}" dt="2021-06-16T15:52:34.443" v="847" actId="26606"/>
        <pc:sldMkLst>
          <pc:docMk/>
          <pc:sldMk cId="3074010082" sldId="258"/>
        </pc:sldMkLst>
        <pc:spChg chg="mod">
          <ac:chgData name="Albi Kovatcheva" userId="7a906a910bc94ccd" providerId="LiveId" clId="{61D328F2-5FF2-498A-8116-37BD4F022B23}" dt="2021-06-16T15:52:34.443" v="847" actId="26606"/>
          <ac:spMkLst>
            <pc:docMk/>
            <pc:sldMk cId="3074010082" sldId="258"/>
            <ac:spMk id="2" creationId="{0C1AA59F-D922-4FA6-8F0A-98FC1D4B321C}"/>
          </ac:spMkLst>
        </pc:spChg>
        <pc:spChg chg="mod">
          <ac:chgData name="Albi Kovatcheva" userId="7a906a910bc94ccd" providerId="LiveId" clId="{61D328F2-5FF2-498A-8116-37BD4F022B23}" dt="2021-06-16T15:52:34.443" v="847" actId="26606"/>
          <ac:spMkLst>
            <pc:docMk/>
            <pc:sldMk cId="3074010082" sldId="258"/>
            <ac:spMk id="3" creationId="{409DAA3A-3D93-4281-91E2-CE44286A2C11}"/>
          </ac:spMkLst>
        </pc:spChg>
        <pc:spChg chg="add del">
          <ac:chgData name="Albi Kovatcheva" userId="7a906a910bc94ccd" providerId="LiveId" clId="{61D328F2-5FF2-498A-8116-37BD4F022B23}" dt="2021-06-16T15:52:34.443" v="847" actId="26606"/>
          <ac:spMkLst>
            <pc:docMk/>
            <pc:sldMk cId="3074010082" sldId="258"/>
            <ac:spMk id="9" creationId="{C5E6CFF1-2F42-4E10-9A97-F116F46F53FE}"/>
          </ac:spMkLst>
        </pc:spChg>
        <pc:spChg chg="add">
          <ac:chgData name="Albi Kovatcheva" userId="7a906a910bc94ccd" providerId="LiveId" clId="{61D328F2-5FF2-498A-8116-37BD4F022B23}" dt="2021-06-16T15:52:34.443" v="847" actId="26606"/>
          <ac:spMkLst>
            <pc:docMk/>
            <pc:sldMk cId="3074010082" sldId="258"/>
            <ac:spMk id="16" creationId="{5E8D2E83-FB3A-40E7-A9E5-7AB389D612B4}"/>
          </ac:spMkLst>
        </pc:spChg>
        <pc:picChg chg="add mod">
          <ac:chgData name="Albi Kovatcheva" userId="7a906a910bc94ccd" providerId="LiveId" clId="{61D328F2-5FF2-498A-8116-37BD4F022B23}" dt="2021-06-16T15:52:34.443" v="847" actId="26606"/>
          <ac:picMkLst>
            <pc:docMk/>
            <pc:sldMk cId="3074010082" sldId="258"/>
            <ac:picMk id="5" creationId="{E7249EA0-7674-4F55-BA06-3761F8B08E96}"/>
          </ac:picMkLst>
        </pc:picChg>
        <pc:cxnChg chg="add del">
          <ac:chgData name="Albi Kovatcheva" userId="7a906a910bc94ccd" providerId="LiveId" clId="{61D328F2-5FF2-498A-8116-37BD4F022B23}" dt="2021-06-16T15:52:34.443" v="847" actId="26606"/>
          <ac:cxnSpMkLst>
            <pc:docMk/>
            <pc:sldMk cId="3074010082" sldId="258"/>
            <ac:cxnSpMk id="11" creationId="{67182200-4859-4C8D-BCBB-55B245C28BA3}"/>
          </ac:cxnSpMkLst>
        </pc:cxnChg>
      </pc:sldChg>
      <pc:sldChg chg="addSp delSp modSp new mod setBg modClrScheme chgLayout">
        <pc:chgData name="Albi Kovatcheva" userId="7a906a910bc94ccd" providerId="LiveId" clId="{61D328F2-5FF2-498A-8116-37BD4F022B23}" dt="2021-06-16T15:55:10.461" v="874" actId="1076"/>
        <pc:sldMkLst>
          <pc:docMk/>
          <pc:sldMk cId="583732894" sldId="259"/>
        </pc:sldMkLst>
        <pc:spChg chg="mod ord">
          <ac:chgData name="Albi Kovatcheva" userId="7a906a910bc94ccd" providerId="LiveId" clId="{61D328F2-5FF2-498A-8116-37BD4F022B23}" dt="2021-06-16T15:54:44.508" v="870" actId="20577"/>
          <ac:spMkLst>
            <pc:docMk/>
            <pc:sldMk cId="583732894" sldId="259"/>
            <ac:spMk id="2" creationId="{7E41448D-7AA4-4538-B971-2DFEFE5104F7}"/>
          </ac:spMkLst>
        </pc:spChg>
        <pc:spChg chg="del mod ord">
          <ac:chgData name="Albi Kovatcheva" userId="7a906a910bc94ccd" providerId="LiveId" clId="{61D328F2-5FF2-498A-8116-37BD4F022B23}" dt="2021-06-16T15:24:50.464" v="131" actId="700"/>
          <ac:spMkLst>
            <pc:docMk/>
            <pc:sldMk cId="583732894" sldId="259"/>
            <ac:spMk id="3" creationId="{D79381B9-795B-4BB3-BB1F-98B4D5A5E786}"/>
          </ac:spMkLst>
        </pc:spChg>
        <pc:spChg chg="add del mod ord">
          <ac:chgData name="Albi Kovatcheva" userId="7a906a910bc94ccd" providerId="LiveId" clId="{61D328F2-5FF2-498A-8116-37BD4F022B23}" dt="2021-06-16T15:24:53.487" v="133" actId="22"/>
          <ac:spMkLst>
            <pc:docMk/>
            <pc:sldMk cId="583732894" sldId="259"/>
            <ac:spMk id="4" creationId="{FA081BA7-45EC-4547-8B5B-DB774F10974D}"/>
          </ac:spMkLst>
        </pc:spChg>
        <pc:spChg chg="add mod ord">
          <ac:chgData name="Albi Kovatcheva" userId="7a906a910bc94ccd" providerId="LiveId" clId="{61D328F2-5FF2-498A-8116-37BD4F022B23}" dt="2021-06-16T15:55:03.416" v="872" actId="1076"/>
          <ac:spMkLst>
            <pc:docMk/>
            <pc:sldMk cId="583732894" sldId="259"/>
            <ac:spMk id="5" creationId="{24BEDFFC-8511-4A3A-B35D-DDD1E916D242}"/>
          </ac:spMkLst>
        </pc:spChg>
        <pc:spChg chg="add">
          <ac:chgData name="Albi Kovatcheva" userId="7a906a910bc94ccd" providerId="LiveId" clId="{61D328F2-5FF2-498A-8116-37BD4F022B23}" dt="2021-06-16T15:54:36.659" v="865" actId="26606"/>
          <ac:spMkLst>
            <pc:docMk/>
            <pc:sldMk cId="583732894" sldId="259"/>
            <ac:spMk id="12" creationId="{05C7EBC3-4672-4DAB-81C2-58661FAFAED6}"/>
          </ac:spMkLst>
        </pc:spChg>
        <pc:spChg chg="add">
          <ac:chgData name="Albi Kovatcheva" userId="7a906a910bc94ccd" providerId="LiveId" clId="{61D328F2-5FF2-498A-8116-37BD4F022B23}" dt="2021-06-16T15:54:36.659" v="865" actId="26606"/>
          <ac:spMkLst>
            <pc:docMk/>
            <pc:sldMk cId="583732894" sldId="259"/>
            <ac:spMk id="14" creationId="{40BF962F-4C6F-461E-86F2-C43F56CC939B}"/>
          </ac:spMkLst>
        </pc:spChg>
        <pc:spChg chg="add">
          <ac:chgData name="Albi Kovatcheva" userId="7a906a910bc94ccd" providerId="LiveId" clId="{61D328F2-5FF2-498A-8116-37BD4F022B23}" dt="2021-06-16T15:54:36.659" v="865" actId="26606"/>
          <ac:spMkLst>
            <pc:docMk/>
            <pc:sldMk cId="583732894" sldId="259"/>
            <ac:spMk id="16" creationId="{2E94A4F7-38E4-45EA-8E2E-CE1B5766B4F1}"/>
          </ac:spMkLst>
        </pc:spChg>
        <pc:picChg chg="add mod ord">
          <ac:chgData name="Albi Kovatcheva" userId="7a906a910bc94ccd" providerId="LiveId" clId="{61D328F2-5FF2-498A-8116-37BD4F022B23}" dt="2021-06-16T15:55:10.461" v="874" actId="1076"/>
          <ac:picMkLst>
            <pc:docMk/>
            <pc:sldMk cId="583732894" sldId="259"/>
            <ac:picMk id="7" creationId="{290639AA-669E-49AC-A82A-E84CB03DD9CA}"/>
          </ac:picMkLst>
        </pc:picChg>
      </pc:sldChg>
      <pc:sldChg chg="addSp delSp modSp new mod setBg">
        <pc:chgData name="Albi Kovatcheva" userId="7a906a910bc94ccd" providerId="LiveId" clId="{61D328F2-5FF2-498A-8116-37BD4F022B23}" dt="2021-06-16T16:22:53.603" v="1578" actId="20577"/>
        <pc:sldMkLst>
          <pc:docMk/>
          <pc:sldMk cId="3646946875" sldId="260"/>
        </pc:sldMkLst>
        <pc:spChg chg="mod">
          <ac:chgData name="Albi Kovatcheva" userId="7a906a910bc94ccd" providerId="LiveId" clId="{61D328F2-5FF2-498A-8116-37BD4F022B23}" dt="2021-06-16T16:21:28.079" v="1440" actId="26606"/>
          <ac:spMkLst>
            <pc:docMk/>
            <pc:sldMk cId="3646946875" sldId="260"/>
            <ac:spMk id="2" creationId="{E5BF2E7E-B0E6-4599-9946-5D98ABC4B0AE}"/>
          </ac:spMkLst>
        </pc:spChg>
        <pc:spChg chg="mod">
          <ac:chgData name="Albi Kovatcheva" userId="7a906a910bc94ccd" providerId="LiveId" clId="{61D328F2-5FF2-498A-8116-37BD4F022B23}" dt="2021-06-16T16:22:53.603" v="1578" actId="20577"/>
          <ac:spMkLst>
            <pc:docMk/>
            <pc:sldMk cId="3646946875" sldId="260"/>
            <ac:spMk id="3" creationId="{81C58A47-3637-49A1-8CA7-11EDB43A8698}"/>
          </ac:spMkLst>
        </pc:spChg>
        <pc:spChg chg="del">
          <ac:chgData name="Albi Kovatcheva" userId="7a906a910bc94ccd" providerId="LiveId" clId="{61D328F2-5FF2-498A-8116-37BD4F022B23}" dt="2021-06-16T15:47:41.452" v="748" actId="3680"/>
          <ac:spMkLst>
            <pc:docMk/>
            <pc:sldMk cId="3646946875" sldId="260"/>
            <ac:spMk id="4" creationId="{E295CB5D-BE27-4F7F-BD95-823C03CE1657}"/>
          </ac:spMkLst>
        </pc:spChg>
        <pc:spChg chg="add mod">
          <ac:chgData name="Albi Kovatcheva" userId="7a906a910bc94ccd" providerId="LiveId" clId="{61D328F2-5FF2-498A-8116-37BD4F022B23}" dt="2021-06-16T16:21:38.595" v="1442" actId="1076"/>
          <ac:spMkLst>
            <pc:docMk/>
            <pc:sldMk cId="3646946875" sldId="260"/>
            <ac:spMk id="7" creationId="{1A5B3023-C2A4-4EA8-8EAD-0EC0A7AA4255}"/>
          </ac:spMkLst>
        </pc:spChg>
        <pc:spChg chg="add">
          <ac:chgData name="Albi Kovatcheva" userId="7a906a910bc94ccd" providerId="LiveId" clId="{61D328F2-5FF2-498A-8116-37BD4F022B23}" dt="2021-06-16T16:21:28.079" v="1440" actId="26606"/>
          <ac:spMkLst>
            <pc:docMk/>
            <pc:sldMk cId="3646946875" sldId="260"/>
            <ac:spMk id="12" creationId="{E35A04CF-97D4-4FF7-B359-C546B1F62E54}"/>
          </ac:spMkLst>
        </pc:spChg>
        <pc:spChg chg="add">
          <ac:chgData name="Albi Kovatcheva" userId="7a906a910bc94ccd" providerId="LiveId" clId="{61D328F2-5FF2-498A-8116-37BD4F022B23}" dt="2021-06-16T16:21:28.079" v="1440" actId="26606"/>
          <ac:spMkLst>
            <pc:docMk/>
            <pc:sldMk cId="3646946875" sldId="260"/>
            <ac:spMk id="14" creationId="{1DE7243B-5109-444B-8FAF-7437C66BC0E9}"/>
          </ac:spMkLst>
        </pc:spChg>
        <pc:spChg chg="add">
          <ac:chgData name="Albi Kovatcheva" userId="7a906a910bc94ccd" providerId="LiveId" clId="{61D328F2-5FF2-498A-8116-37BD4F022B23}" dt="2021-06-16T16:21:28.079" v="1440" actId="26606"/>
          <ac:spMkLst>
            <pc:docMk/>
            <pc:sldMk cId="3646946875" sldId="260"/>
            <ac:spMk id="16" creationId="{4C5D6221-DA7B-4611-AA26-7D8E349FDE96}"/>
          </ac:spMkLst>
        </pc:spChg>
        <pc:graphicFrameChg chg="add del mod ord modGraphic">
          <ac:chgData name="Albi Kovatcheva" userId="7a906a910bc94ccd" providerId="LiveId" clId="{61D328F2-5FF2-498A-8116-37BD4F022B23}" dt="2021-06-16T15:47:59.361" v="752" actId="478"/>
          <ac:graphicFrameMkLst>
            <pc:docMk/>
            <pc:sldMk cId="3646946875" sldId="260"/>
            <ac:graphicFrameMk id="5" creationId="{DA50830A-A4DD-4BB1-900E-E69BEF9C1915}"/>
          </ac:graphicFrameMkLst>
        </pc:graphicFrameChg>
      </pc:sldChg>
      <pc:sldChg chg="addSp delSp modSp new mod setBg modClrScheme chgLayout">
        <pc:chgData name="Albi Kovatcheva" userId="7a906a910bc94ccd" providerId="LiveId" clId="{61D328F2-5FF2-498A-8116-37BD4F022B23}" dt="2021-06-16T16:13:49.891" v="993" actId="404"/>
        <pc:sldMkLst>
          <pc:docMk/>
          <pc:sldMk cId="3595674337" sldId="261"/>
        </pc:sldMkLst>
        <pc:spChg chg="mod ord">
          <ac:chgData name="Albi Kovatcheva" userId="7a906a910bc94ccd" providerId="LiveId" clId="{61D328F2-5FF2-498A-8116-37BD4F022B23}" dt="2021-06-16T15:53:40.052" v="856" actId="26606"/>
          <ac:spMkLst>
            <pc:docMk/>
            <pc:sldMk cId="3595674337" sldId="261"/>
            <ac:spMk id="2" creationId="{2BF2A315-4D6C-4E8D-BB03-8ACA232AB83E}"/>
          </ac:spMkLst>
        </pc:spChg>
        <pc:spChg chg="mod ord">
          <ac:chgData name="Albi Kovatcheva" userId="7a906a910bc94ccd" providerId="LiveId" clId="{61D328F2-5FF2-498A-8116-37BD4F022B23}" dt="2021-06-16T15:53:46.689" v="857" actId="12"/>
          <ac:spMkLst>
            <pc:docMk/>
            <pc:sldMk cId="3595674337" sldId="261"/>
            <ac:spMk id="3" creationId="{736D5183-0CFF-440F-9D63-B0E40FE9133A}"/>
          </ac:spMkLst>
        </pc:spChg>
        <pc:spChg chg="add del mod ord">
          <ac:chgData name="Albi Kovatcheva" userId="7a906a910bc94ccd" providerId="LiveId" clId="{61D328F2-5FF2-498A-8116-37BD4F022B23}" dt="2021-06-16T15:28:03.486" v="248" actId="3680"/>
          <ac:spMkLst>
            <pc:docMk/>
            <pc:sldMk cId="3595674337" sldId="261"/>
            <ac:spMk id="4" creationId="{096D0B29-FF76-4239-AF37-3FE817590571}"/>
          </ac:spMkLst>
        </pc:spChg>
        <pc:spChg chg="add del mod">
          <ac:chgData name="Albi Kovatcheva" userId="7a906a910bc94ccd" providerId="LiveId" clId="{61D328F2-5FF2-498A-8116-37BD4F022B23}" dt="2021-06-16T15:37:56.392" v="492" actId="478"/>
          <ac:spMkLst>
            <pc:docMk/>
            <pc:sldMk cId="3595674337" sldId="261"/>
            <ac:spMk id="7" creationId="{21F566BC-66BE-4E72-A9AE-DB32C9860D46}"/>
          </ac:spMkLst>
        </pc:spChg>
        <pc:spChg chg="add">
          <ac:chgData name="Albi Kovatcheva" userId="7a906a910bc94ccd" providerId="LiveId" clId="{61D328F2-5FF2-498A-8116-37BD4F022B23}" dt="2021-06-16T15:53:40.052" v="856" actId="26606"/>
          <ac:spMkLst>
            <pc:docMk/>
            <pc:sldMk cId="3595674337" sldId="261"/>
            <ac:spMk id="11" creationId="{05C7EBC3-4672-4DAB-81C2-58661FAFAED6}"/>
          </ac:spMkLst>
        </pc:spChg>
        <pc:spChg chg="add">
          <ac:chgData name="Albi Kovatcheva" userId="7a906a910bc94ccd" providerId="LiveId" clId="{61D328F2-5FF2-498A-8116-37BD4F022B23}" dt="2021-06-16T15:53:40.052" v="856" actId="26606"/>
          <ac:spMkLst>
            <pc:docMk/>
            <pc:sldMk cId="3595674337" sldId="261"/>
            <ac:spMk id="13" creationId="{40BF962F-4C6F-461E-86F2-C43F56CC939B}"/>
          </ac:spMkLst>
        </pc:spChg>
        <pc:spChg chg="add">
          <ac:chgData name="Albi Kovatcheva" userId="7a906a910bc94ccd" providerId="LiveId" clId="{61D328F2-5FF2-498A-8116-37BD4F022B23}" dt="2021-06-16T15:53:40.052" v="856" actId="26606"/>
          <ac:spMkLst>
            <pc:docMk/>
            <pc:sldMk cId="3595674337" sldId="261"/>
            <ac:spMk id="15" creationId="{2E94A4F7-38E4-45EA-8E2E-CE1B5766B4F1}"/>
          </ac:spMkLst>
        </pc:spChg>
        <pc:graphicFrameChg chg="add del mod ord modGraphic">
          <ac:chgData name="Albi Kovatcheva" userId="7a906a910bc94ccd" providerId="LiveId" clId="{61D328F2-5FF2-498A-8116-37BD4F022B23}" dt="2021-06-16T15:27:55.955" v="247" actId="3680"/>
          <ac:graphicFrameMkLst>
            <pc:docMk/>
            <pc:sldMk cId="3595674337" sldId="261"/>
            <ac:graphicFrameMk id="5" creationId="{7D6CD179-C129-47AD-B85D-4324A8B7EC87}"/>
          </ac:graphicFrameMkLst>
        </pc:graphicFrameChg>
        <pc:graphicFrameChg chg="add mod ord modGraphic">
          <ac:chgData name="Albi Kovatcheva" userId="7a906a910bc94ccd" providerId="LiveId" clId="{61D328F2-5FF2-498A-8116-37BD4F022B23}" dt="2021-06-16T16:13:49.891" v="993" actId="404"/>
          <ac:graphicFrameMkLst>
            <pc:docMk/>
            <pc:sldMk cId="3595674337" sldId="261"/>
            <ac:graphicFrameMk id="6" creationId="{95DAC80F-28A8-4949-B76E-79A98ED0CA19}"/>
          </ac:graphicFrameMkLst>
        </pc:graphicFrameChg>
      </pc:sldChg>
      <pc:sldChg chg="addSp delSp modSp add mod setBg modClrScheme chgLayout">
        <pc:chgData name="Albi Kovatcheva" userId="7a906a910bc94ccd" providerId="LiveId" clId="{61D328F2-5FF2-498A-8116-37BD4F022B23}" dt="2021-06-16T16:14:54.899" v="1019" actId="1076"/>
        <pc:sldMkLst>
          <pc:docMk/>
          <pc:sldMk cId="2001764850" sldId="262"/>
        </pc:sldMkLst>
        <pc:spChg chg="mod ord">
          <ac:chgData name="Albi Kovatcheva" userId="7a906a910bc94ccd" providerId="LiveId" clId="{61D328F2-5FF2-498A-8116-37BD4F022B23}" dt="2021-06-16T16:14:02.147" v="1006" actId="26606"/>
          <ac:spMkLst>
            <pc:docMk/>
            <pc:sldMk cId="2001764850" sldId="262"/>
            <ac:spMk id="2" creationId="{2BF2A315-4D6C-4E8D-BB03-8ACA232AB83E}"/>
          </ac:spMkLst>
        </pc:spChg>
        <pc:spChg chg="mod ord">
          <ac:chgData name="Albi Kovatcheva" userId="7a906a910bc94ccd" providerId="LiveId" clId="{61D328F2-5FF2-498A-8116-37BD4F022B23}" dt="2021-06-16T16:14:54.899" v="1019" actId="1076"/>
          <ac:spMkLst>
            <pc:docMk/>
            <pc:sldMk cId="2001764850" sldId="262"/>
            <ac:spMk id="3" creationId="{736D5183-0CFF-440F-9D63-B0E40FE9133A}"/>
          </ac:spMkLst>
        </pc:spChg>
        <pc:spChg chg="add del mod">
          <ac:chgData name="Albi Kovatcheva" userId="7a906a910bc94ccd" providerId="LiveId" clId="{61D328F2-5FF2-498A-8116-37BD4F022B23}" dt="2021-06-16T15:43:51.685" v="509" actId="700"/>
          <ac:spMkLst>
            <pc:docMk/>
            <pc:sldMk cId="2001764850" sldId="262"/>
            <ac:spMk id="5" creationId="{F9577609-798F-483F-BFCC-B89D71F34EDB}"/>
          </ac:spMkLst>
        </pc:spChg>
        <pc:spChg chg="add mod ord">
          <ac:chgData name="Albi Kovatcheva" userId="7a906a910bc94ccd" providerId="LiveId" clId="{61D328F2-5FF2-498A-8116-37BD4F022B23}" dt="2021-06-16T16:14:42.896" v="1017" actId="1076"/>
          <ac:spMkLst>
            <pc:docMk/>
            <pc:sldMk cId="2001764850" sldId="262"/>
            <ac:spMk id="7" creationId="{D510B239-904E-4B29-9B76-21E9F1DDBE17}"/>
          </ac:spMkLst>
        </pc:spChg>
        <pc:spChg chg="add del">
          <ac:chgData name="Albi Kovatcheva" userId="7a906a910bc94ccd" providerId="LiveId" clId="{61D328F2-5FF2-498A-8116-37BD4F022B23}" dt="2021-06-16T16:14:02.147" v="1006" actId="26606"/>
          <ac:spMkLst>
            <pc:docMk/>
            <pc:sldMk cId="2001764850" sldId="262"/>
            <ac:spMk id="12" creationId="{4C608BEB-860E-4094-8511-78603564A75E}"/>
          </ac:spMkLst>
        </pc:spChg>
        <pc:spChg chg="add">
          <ac:chgData name="Albi Kovatcheva" userId="7a906a910bc94ccd" providerId="LiveId" clId="{61D328F2-5FF2-498A-8116-37BD4F022B23}" dt="2021-06-16T16:14:02.147" v="1006" actId="26606"/>
          <ac:spMkLst>
            <pc:docMk/>
            <pc:sldMk cId="2001764850" sldId="262"/>
            <ac:spMk id="16" creationId="{E35A04CF-97D4-4FF7-B359-C546B1F62E54}"/>
          </ac:spMkLst>
        </pc:spChg>
        <pc:spChg chg="add">
          <ac:chgData name="Albi Kovatcheva" userId="7a906a910bc94ccd" providerId="LiveId" clId="{61D328F2-5FF2-498A-8116-37BD4F022B23}" dt="2021-06-16T16:14:02.147" v="1006" actId="26606"/>
          <ac:spMkLst>
            <pc:docMk/>
            <pc:sldMk cId="2001764850" sldId="262"/>
            <ac:spMk id="17" creationId="{1DE7243B-5109-444B-8FAF-7437C66BC0E9}"/>
          </ac:spMkLst>
        </pc:spChg>
        <pc:spChg chg="add">
          <ac:chgData name="Albi Kovatcheva" userId="7a906a910bc94ccd" providerId="LiveId" clId="{61D328F2-5FF2-498A-8116-37BD4F022B23}" dt="2021-06-16T16:14:02.147" v="1006" actId="26606"/>
          <ac:spMkLst>
            <pc:docMk/>
            <pc:sldMk cId="2001764850" sldId="262"/>
            <ac:spMk id="18" creationId="{4C5D6221-DA7B-4611-AA26-7D8E349FDE96}"/>
          </ac:spMkLst>
        </pc:spChg>
        <pc:spChg chg="add del">
          <ac:chgData name="Albi Kovatcheva" userId="7a906a910bc94ccd" providerId="LiveId" clId="{61D328F2-5FF2-498A-8116-37BD4F022B23}" dt="2021-06-16T16:01:43.874" v="890" actId="26606"/>
          <ac:spMkLst>
            <pc:docMk/>
            <pc:sldMk cId="2001764850" sldId="262"/>
            <ac:spMk id="19" creationId="{9F7D788E-2C1B-4EF4-8719-12613771FF98}"/>
          </ac:spMkLst>
        </pc:spChg>
        <pc:spChg chg="add del">
          <ac:chgData name="Albi Kovatcheva" userId="7a906a910bc94ccd" providerId="LiveId" clId="{61D328F2-5FF2-498A-8116-37BD4F022B23}" dt="2021-06-16T16:01:43.874" v="890" actId="26606"/>
          <ac:spMkLst>
            <pc:docMk/>
            <pc:sldMk cId="2001764850" sldId="262"/>
            <ac:spMk id="21" creationId="{7C54E824-C0F4-480B-BC88-689F50C45FBD}"/>
          </ac:spMkLst>
        </pc:spChg>
        <pc:spChg chg="add del">
          <ac:chgData name="Albi Kovatcheva" userId="7a906a910bc94ccd" providerId="LiveId" clId="{61D328F2-5FF2-498A-8116-37BD4F022B23}" dt="2021-06-16T16:01:43.874" v="890" actId="26606"/>
          <ac:spMkLst>
            <pc:docMk/>
            <pc:sldMk cId="2001764850" sldId="262"/>
            <ac:spMk id="23" creationId="{58DEA6A1-FC5C-4E6E-BBBF-7E472949B394}"/>
          </ac:spMkLst>
        </pc:spChg>
        <pc:spChg chg="add del">
          <ac:chgData name="Albi Kovatcheva" userId="7a906a910bc94ccd" providerId="LiveId" clId="{61D328F2-5FF2-498A-8116-37BD4F022B23}" dt="2021-06-16T16:01:43.874" v="890" actId="26606"/>
          <ac:spMkLst>
            <pc:docMk/>
            <pc:sldMk cId="2001764850" sldId="262"/>
            <ac:spMk id="25" creationId="{96AAAC3B-1954-46B7-BBAC-27DFF5B5295F}"/>
          </ac:spMkLst>
        </pc:spChg>
        <pc:spChg chg="add del">
          <ac:chgData name="Albi Kovatcheva" userId="7a906a910bc94ccd" providerId="LiveId" clId="{61D328F2-5FF2-498A-8116-37BD4F022B23}" dt="2021-06-16T16:01:43.874" v="890" actId="26606"/>
          <ac:spMkLst>
            <pc:docMk/>
            <pc:sldMk cId="2001764850" sldId="262"/>
            <ac:spMk id="27" creationId="{A5AD6500-BB62-4AAC-9D2F-C10DDC90CBB1}"/>
          </ac:spMkLst>
        </pc:spChg>
        <pc:graphicFrameChg chg="del">
          <ac:chgData name="Albi Kovatcheva" userId="7a906a910bc94ccd" providerId="LiveId" clId="{61D328F2-5FF2-498A-8116-37BD4F022B23}" dt="2021-06-16T15:37:30.540" v="485" actId="478"/>
          <ac:graphicFrameMkLst>
            <pc:docMk/>
            <pc:sldMk cId="2001764850" sldId="262"/>
            <ac:graphicFrameMk id="6" creationId="{95DAC80F-28A8-4949-B76E-79A98ED0CA19}"/>
          </ac:graphicFrameMkLst>
        </pc:graphicFrameChg>
        <pc:cxnChg chg="add del">
          <ac:chgData name="Albi Kovatcheva" userId="7a906a910bc94ccd" providerId="LiveId" clId="{61D328F2-5FF2-498A-8116-37BD4F022B23}" dt="2021-06-16T16:14:02.147" v="1006" actId="26606"/>
          <ac:cxnSpMkLst>
            <pc:docMk/>
            <pc:sldMk cId="2001764850" sldId="262"/>
            <ac:cxnSpMk id="14" creationId="{1F16A8D4-FE87-4604-88B2-394B5D1EB437}"/>
          </ac:cxnSpMkLst>
        </pc:cxnChg>
      </pc:sldChg>
      <pc:sldChg chg="addSp delSp modSp new mod setBg modClrScheme setClrOvrMap chgLayout">
        <pc:chgData name="Albi Kovatcheva" userId="7a906a910bc94ccd" providerId="LiveId" clId="{61D328F2-5FF2-498A-8116-37BD4F022B23}" dt="2021-06-16T16:49:35.040" v="2412" actId="26606"/>
        <pc:sldMkLst>
          <pc:docMk/>
          <pc:sldMk cId="538037933" sldId="263"/>
        </pc:sldMkLst>
        <pc:spChg chg="mod ord">
          <ac:chgData name="Albi Kovatcheva" userId="7a906a910bc94ccd" providerId="LiveId" clId="{61D328F2-5FF2-498A-8116-37BD4F022B23}" dt="2021-06-16T16:49:35.040" v="2412" actId="26606"/>
          <ac:spMkLst>
            <pc:docMk/>
            <pc:sldMk cId="538037933" sldId="263"/>
            <ac:spMk id="2" creationId="{628D30E1-4822-4C4D-93AE-C805365176C7}"/>
          </ac:spMkLst>
        </pc:spChg>
        <pc:spChg chg="add del mod ord">
          <ac:chgData name="Albi Kovatcheva" userId="7a906a910bc94ccd" providerId="LiveId" clId="{61D328F2-5FF2-498A-8116-37BD4F022B23}" dt="2021-06-16T16:49:19.352" v="2399" actId="26606"/>
          <ac:spMkLst>
            <pc:docMk/>
            <pc:sldMk cId="538037933" sldId="263"/>
            <ac:spMk id="3" creationId="{BA94FECE-DEE4-4843-843B-50EF7C649740}"/>
          </ac:spMkLst>
        </pc:spChg>
        <pc:spChg chg="del">
          <ac:chgData name="Albi Kovatcheva" userId="7a906a910bc94ccd" providerId="LiveId" clId="{61D328F2-5FF2-498A-8116-37BD4F022B23}" dt="2021-06-16T16:47:38.145" v="2375" actId="700"/>
          <ac:spMkLst>
            <pc:docMk/>
            <pc:sldMk cId="538037933" sldId="263"/>
            <ac:spMk id="4" creationId="{8486B5FB-A00C-4F53-A35A-E3A26D90F179}"/>
          </ac:spMkLst>
        </pc:spChg>
        <pc:spChg chg="add del">
          <ac:chgData name="Albi Kovatcheva" userId="7a906a910bc94ccd" providerId="LiveId" clId="{61D328F2-5FF2-498A-8116-37BD4F022B23}" dt="2021-06-16T16:49:19.352" v="2399" actId="26606"/>
          <ac:spMkLst>
            <pc:docMk/>
            <pc:sldMk cId="538037933" sldId="263"/>
            <ac:spMk id="8" creationId="{7CB4857B-ED7C-444D-9F04-2F885114A1C2}"/>
          </ac:spMkLst>
        </pc:spChg>
        <pc:spChg chg="add del">
          <ac:chgData name="Albi Kovatcheva" userId="7a906a910bc94ccd" providerId="LiveId" clId="{61D328F2-5FF2-498A-8116-37BD4F022B23}" dt="2021-06-16T16:49:19.352" v="2399" actId="26606"/>
          <ac:spMkLst>
            <pc:docMk/>
            <pc:sldMk cId="538037933" sldId="263"/>
            <ac:spMk id="10" creationId="{D18046FB-44EA-4FD8-A585-EA09A319B2D0}"/>
          </ac:spMkLst>
        </pc:spChg>
        <pc:spChg chg="add del">
          <ac:chgData name="Albi Kovatcheva" userId="7a906a910bc94ccd" providerId="LiveId" clId="{61D328F2-5FF2-498A-8116-37BD4F022B23}" dt="2021-06-16T16:49:19.352" v="2399" actId="26606"/>
          <ac:spMkLst>
            <pc:docMk/>
            <pc:sldMk cId="538037933" sldId="263"/>
            <ac:spMk id="12" creationId="{479F5F2B-8B58-4140-AE6A-51F6C67B18D9}"/>
          </ac:spMkLst>
        </pc:spChg>
        <pc:spChg chg="add del">
          <ac:chgData name="Albi Kovatcheva" userId="7a906a910bc94ccd" providerId="LiveId" clId="{61D328F2-5FF2-498A-8116-37BD4F022B23}" dt="2021-06-16T16:49:19.336" v="2398" actId="26606"/>
          <ac:spMkLst>
            <pc:docMk/>
            <pc:sldMk cId="538037933" sldId="263"/>
            <ac:spMk id="16" creationId="{C5E6CFF1-2F42-4E10-9A97-F116F46F53FE}"/>
          </ac:spMkLst>
        </pc:spChg>
        <pc:spChg chg="add del">
          <ac:chgData name="Albi Kovatcheva" userId="7a906a910bc94ccd" providerId="LiveId" clId="{61D328F2-5FF2-498A-8116-37BD4F022B23}" dt="2021-06-16T16:48:59.840" v="2386" actId="26606"/>
          <ac:spMkLst>
            <pc:docMk/>
            <pc:sldMk cId="538037933" sldId="263"/>
            <ac:spMk id="19" creationId="{9228552E-C8B1-4A80-8448-0787CE0FC704}"/>
          </ac:spMkLst>
        </pc:spChg>
        <pc:spChg chg="add del">
          <ac:chgData name="Albi Kovatcheva" userId="7a906a910bc94ccd" providerId="LiveId" clId="{61D328F2-5FF2-498A-8116-37BD4F022B23}" dt="2021-06-16T16:49:35.040" v="2412" actId="26606"/>
          <ac:spMkLst>
            <pc:docMk/>
            <pc:sldMk cId="538037933" sldId="263"/>
            <ac:spMk id="20" creationId="{F605C4CC-A25C-416F-8333-7CB7DC97D870}"/>
          </ac:spMkLst>
        </pc:spChg>
        <pc:spChg chg="add del">
          <ac:chgData name="Albi Kovatcheva" userId="7a906a910bc94ccd" providerId="LiveId" clId="{61D328F2-5FF2-498A-8116-37BD4F022B23}" dt="2021-06-16T16:49:35.040" v="2412" actId="26606"/>
          <ac:spMkLst>
            <pc:docMk/>
            <pc:sldMk cId="538037933" sldId="263"/>
            <ac:spMk id="24" creationId="{8F23F8A3-8FD7-4779-8323-FDC26BE99889}"/>
          </ac:spMkLst>
        </pc:spChg>
        <pc:spChg chg="add mod">
          <ac:chgData name="Albi Kovatcheva" userId="7a906a910bc94ccd" providerId="LiveId" clId="{61D328F2-5FF2-498A-8116-37BD4F022B23}" dt="2021-06-16T16:49:35.040" v="2412" actId="26606"/>
          <ac:spMkLst>
            <pc:docMk/>
            <pc:sldMk cId="538037933" sldId="263"/>
            <ac:spMk id="25" creationId="{BA94FECE-DEE4-4843-843B-50EF7C649740}"/>
          </ac:spMkLst>
        </pc:spChg>
        <pc:spChg chg="add">
          <ac:chgData name="Albi Kovatcheva" userId="7a906a910bc94ccd" providerId="LiveId" clId="{61D328F2-5FF2-498A-8116-37BD4F022B23}" dt="2021-06-16T16:49:35.040" v="2412" actId="26606"/>
          <ac:spMkLst>
            <pc:docMk/>
            <pc:sldMk cId="538037933" sldId="263"/>
            <ac:spMk id="30" creationId="{05C7EBC3-4672-4DAB-81C2-58661FAFAED6}"/>
          </ac:spMkLst>
        </pc:spChg>
        <pc:spChg chg="add">
          <ac:chgData name="Albi Kovatcheva" userId="7a906a910bc94ccd" providerId="LiveId" clId="{61D328F2-5FF2-498A-8116-37BD4F022B23}" dt="2021-06-16T16:49:35.040" v="2412" actId="26606"/>
          <ac:spMkLst>
            <pc:docMk/>
            <pc:sldMk cId="538037933" sldId="263"/>
            <ac:spMk id="32" creationId="{40BF962F-4C6F-461E-86F2-C43F56CC939B}"/>
          </ac:spMkLst>
        </pc:spChg>
        <pc:spChg chg="add">
          <ac:chgData name="Albi Kovatcheva" userId="7a906a910bc94ccd" providerId="LiveId" clId="{61D328F2-5FF2-498A-8116-37BD4F022B23}" dt="2021-06-16T16:49:35.040" v="2412" actId="26606"/>
          <ac:spMkLst>
            <pc:docMk/>
            <pc:sldMk cId="538037933" sldId="263"/>
            <ac:spMk id="34" creationId="{2E94A4F7-38E4-45EA-8E2E-CE1B5766B4F1}"/>
          </ac:spMkLst>
        </pc:spChg>
        <pc:graphicFrameChg chg="add del">
          <ac:chgData name="Albi Kovatcheva" userId="7a906a910bc94ccd" providerId="LiveId" clId="{61D328F2-5FF2-498A-8116-37BD4F022B23}" dt="2021-06-16T16:48:59.840" v="2386" actId="26606"/>
          <ac:graphicFrameMkLst>
            <pc:docMk/>
            <pc:sldMk cId="538037933" sldId="263"/>
            <ac:graphicFrameMk id="14" creationId="{E360C7A9-D71C-4334-89C0-7A5A6F53D0CE}"/>
          </ac:graphicFrameMkLst>
        </pc:graphicFrameChg>
        <pc:graphicFrameChg chg="add del">
          <ac:chgData name="Albi Kovatcheva" userId="7a906a910bc94ccd" providerId="LiveId" clId="{61D328F2-5FF2-498A-8116-37BD4F022B23}" dt="2021-06-16T16:49:19.336" v="2398" actId="26606"/>
          <ac:graphicFrameMkLst>
            <pc:docMk/>
            <pc:sldMk cId="538037933" sldId="263"/>
            <ac:graphicFrameMk id="18" creationId="{62FC1AED-3D8C-463C-83A3-C4D4CBBB47B8}"/>
          </ac:graphicFrameMkLst>
        </pc:graphicFrameChg>
        <pc:picChg chg="add del">
          <ac:chgData name="Albi Kovatcheva" userId="7a906a910bc94ccd" providerId="LiveId" clId="{61D328F2-5FF2-498A-8116-37BD4F022B23}" dt="2021-06-16T16:48:59.840" v="2386" actId="26606"/>
          <ac:picMkLst>
            <pc:docMk/>
            <pc:sldMk cId="538037933" sldId="263"/>
            <ac:picMk id="15" creationId="{4BD98482-40FD-420C-A9C5-FF0D007DC0E0}"/>
          </ac:picMkLst>
        </pc:picChg>
        <pc:picChg chg="add del">
          <ac:chgData name="Albi Kovatcheva" userId="7a906a910bc94ccd" providerId="LiveId" clId="{61D328F2-5FF2-498A-8116-37BD4F022B23}" dt="2021-06-16T16:49:19.336" v="2398" actId="26606"/>
          <ac:picMkLst>
            <pc:docMk/>
            <pc:sldMk cId="538037933" sldId="263"/>
            <ac:picMk id="17" creationId="{78B765B3-A978-4663-B212-3ED9B1B9253D}"/>
          </ac:picMkLst>
        </pc:picChg>
        <pc:picChg chg="add mod ord">
          <ac:chgData name="Albi Kovatcheva" userId="7a906a910bc94ccd" providerId="LiveId" clId="{61D328F2-5FF2-498A-8116-37BD4F022B23}" dt="2021-06-16T16:49:35.040" v="2412" actId="26606"/>
          <ac:picMkLst>
            <pc:docMk/>
            <pc:sldMk cId="538037933" sldId="263"/>
            <ac:picMk id="23" creationId="{6F74A219-AD14-4EA5-A7F9-2B1D6E9C64DF}"/>
          </ac:picMkLst>
        </pc:picChg>
        <pc:cxnChg chg="add del">
          <ac:chgData name="Albi Kovatcheva" userId="7a906a910bc94ccd" providerId="LiveId" clId="{61D328F2-5FF2-498A-8116-37BD4F022B23}" dt="2021-06-16T16:49:19.336" v="2398" actId="26606"/>
          <ac:cxnSpMkLst>
            <pc:docMk/>
            <pc:sldMk cId="538037933" sldId="263"/>
            <ac:cxnSpMk id="21" creationId="{67182200-4859-4C8D-BCBB-55B245C28BA3}"/>
          </ac:cxnSpMkLst>
        </pc:cxnChg>
      </pc:sldChg>
      <pc:sldChg chg="addSp delSp modSp new mod setBg">
        <pc:chgData name="Albi Kovatcheva" userId="7a906a910bc94ccd" providerId="LiveId" clId="{61D328F2-5FF2-498A-8116-37BD4F022B23}" dt="2021-06-16T16:20:21.615" v="1431" actId="1582"/>
        <pc:sldMkLst>
          <pc:docMk/>
          <pc:sldMk cId="370912803" sldId="264"/>
        </pc:sldMkLst>
        <pc:spChg chg="mod">
          <ac:chgData name="Albi Kovatcheva" userId="7a906a910bc94ccd" providerId="LiveId" clId="{61D328F2-5FF2-498A-8116-37BD4F022B23}" dt="2021-06-16T16:18:29.060" v="1414" actId="26606"/>
          <ac:spMkLst>
            <pc:docMk/>
            <pc:sldMk cId="370912803" sldId="264"/>
            <ac:spMk id="2" creationId="{89C614C2-4ACD-4FF3-AB78-0D527C17CBB3}"/>
          </ac:spMkLst>
        </pc:spChg>
        <pc:spChg chg="mod">
          <ac:chgData name="Albi Kovatcheva" userId="7a906a910bc94ccd" providerId="LiveId" clId="{61D328F2-5FF2-498A-8116-37BD4F022B23}" dt="2021-06-16T16:18:29.060" v="1414" actId="26606"/>
          <ac:spMkLst>
            <pc:docMk/>
            <pc:sldMk cId="370912803" sldId="264"/>
            <ac:spMk id="3" creationId="{EB3E0F92-1134-40D3-BDA9-036AB4DE16B5}"/>
          </ac:spMkLst>
        </pc:spChg>
        <pc:spChg chg="del mod">
          <ac:chgData name="Albi Kovatcheva" userId="7a906a910bc94ccd" providerId="LiveId" clId="{61D328F2-5FF2-498A-8116-37BD4F022B23}" dt="2021-06-16T16:17:39.873" v="1413" actId="22"/>
          <ac:spMkLst>
            <pc:docMk/>
            <pc:sldMk cId="370912803" sldId="264"/>
            <ac:spMk id="4" creationId="{58127E59-34CF-4531-A043-DE0B0A4EDA4B}"/>
          </ac:spMkLst>
        </pc:spChg>
        <pc:spChg chg="add">
          <ac:chgData name="Albi Kovatcheva" userId="7a906a910bc94ccd" providerId="LiveId" clId="{61D328F2-5FF2-498A-8116-37BD4F022B23}" dt="2021-06-16T16:18:29.060" v="1414" actId="26606"/>
          <ac:spMkLst>
            <pc:docMk/>
            <pc:sldMk cId="370912803" sldId="264"/>
            <ac:spMk id="11" creationId="{36D30126-6314-4A93-B27E-5C66CF781924}"/>
          </ac:spMkLst>
        </pc:spChg>
        <pc:spChg chg="add">
          <ac:chgData name="Albi Kovatcheva" userId="7a906a910bc94ccd" providerId="LiveId" clId="{61D328F2-5FF2-498A-8116-37BD4F022B23}" dt="2021-06-16T16:18:29.060" v="1414" actId="26606"/>
          <ac:spMkLst>
            <pc:docMk/>
            <pc:sldMk cId="370912803" sldId="264"/>
            <ac:spMk id="13" creationId="{4038CB10-1F5C-4D54-9DF7-12586DE5B007}"/>
          </ac:spMkLst>
        </pc:spChg>
        <pc:spChg chg="add">
          <ac:chgData name="Albi Kovatcheva" userId="7a906a910bc94ccd" providerId="LiveId" clId="{61D328F2-5FF2-498A-8116-37BD4F022B23}" dt="2021-06-16T16:18:29.060" v="1414" actId="26606"/>
          <ac:spMkLst>
            <pc:docMk/>
            <pc:sldMk cId="370912803" sldId="264"/>
            <ac:spMk id="15" creationId="{73ED6512-6858-4552-B699-9A97FE9A4EA2}"/>
          </ac:spMkLst>
        </pc:spChg>
        <pc:picChg chg="add mod ord">
          <ac:chgData name="Albi Kovatcheva" userId="7a906a910bc94ccd" providerId="LiveId" clId="{61D328F2-5FF2-498A-8116-37BD4F022B23}" dt="2021-06-16T16:18:39.117" v="1416" actId="1076"/>
          <ac:picMkLst>
            <pc:docMk/>
            <pc:sldMk cId="370912803" sldId="264"/>
            <ac:picMk id="6" creationId="{C98DFDCF-3EAC-432F-8994-781DE199CEDA}"/>
          </ac:picMkLst>
        </pc:picChg>
        <pc:cxnChg chg="add mod">
          <ac:chgData name="Albi Kovatcheva" userId="7a906a910bc94ccd" providerId="LiveId" clId="{61D328F2-5FF2-498A-8116-37BD4F022B23}" dt="2021-06-16T16:20:02.358" v="1428" actId="1582"/>
          <ac:cxnSpMkLst>
            <pc:docMk/>
            <pc:sldMk cId="370912803" sldId="264"/>
            <ac:cxnSpMk id="8" creationId="{B5162698-8355-4BFC-9489-A9F8FF338EA6}"/>
          </ac:cxnSpMkLst>
        </pc:cxnChg>
        <pc:cxnChg chg="add mod">
          <ac:chgData name="Albi Kovatcheva" userId="7a906a910bc94ccd" providerId="LiveId" clId="{61D328F2-5FF2-498A-8116-37BD4F022B23}" dt="2021-06-16T16:19:54.331" v="1426" actId="1582"/>
          <ac:cxnSpMkLst>
            <pc:docMk/>
            <pc:sldMk cId="370912803" sldId="264"/>
            <ac:cxnSpMk id="12" creationId="{773AAC3C-B97E-4820-A764-BB84736F9932}"/>
          </ac:cxnSpMkLst>
        </pc:cxnChg>
        <pc:cxnChg chg="add mod">
          <ac:chgData name="Albi Kovatcheva" userId="7a906a910bc94ccd" providerId="LiveId" clId="{61D328F2-5FF2-498A-8116-37BD4F022B23}" dt="2021-06-16T16:20:21.615" v="1431" actId="1582"/>
          <ac:cxnSpMkLst>
            <pc:docMk/>
            <pc:sldMk cId="370912803" sldId="264"/>
            <ac:cxnSpMk id="16" creationId="{8257CA00-B048-4512-A3B5-54262E85EED8}"/>
          </ac:cxnSpMkLst>
        </pc:cxnChg>
      </pc:sldChg>
      <pc:sldChg chg="addSp modSp new mod setBg">
        <pc:chgData name="Albi Kovatcheva" userId="7a906a910bc94ccd" providerId="LiveId" clId="{61D328F2-5FF2-498A-8116-37BD4F022B23}" dt="2021-06-16T16:48:13.009" v="2384" actId="1076"/>
        <pc:sldMkLst>
          <pc:docMk/>
          <pc:sldMk cId="713871725" sldId="265"/>
        </pc:sldMkLst>
        <pc:spChg chg="mod">
          <ac:chgData name="Albi Kovatcheva" userId="7a906a910bc94ccd" providerId="LiveId" clId="{61D328F2-5FF2-498A-8116-37BD4F022B23}" dt="2021-06-16T16:48:06.415" v="2382" actId="26606"/>
          <ac:spMkLst>
            <pc:docMk/>
            <pc:sldMk cId="713871725" sldId="265"/>
            <ac:spMk id="2" creationId="{3ED2933C-CD7E-475E-8AF2-73669787E068}"/>
          </ac:spMkLst>
        </pc:spChg>
        <pc:spChg chg="mod">
          <ac:chgData name="Albi Kovatcheva" userId="7a906a910bc94ccd" providerId="LiveId" clId="{61D328F2-5FF2-498A-8116-37BD4F022B23}" dt="2021-06-16T16:48:10.683" v="2383" actId="1076"/>
          <ac:spMkLst>
            <pc:docMk/>
            <pc:sldMk cId="713871725" sldId="265"/>
            <ac:spMk id="3" creationId="{02AD12AF-4469-439B-8763-D1D3293A2746}"/>
          </ac:spMkLst>
        </pc:spChg>
        <pc:spChg chg="mod">
          <ac:chgData name="Albi Kovatcheva" userId="7a906a910bc94ccd" providerId="LiveId" clId="{61D328F2-5FF2-498A-8116-37BD4F022B23}" dt="2021-06-16T16:48:13.009" v="2384" actId="1076"/>
          <ac:spMkLst>
            <pc:docMk/>
            <pc:sldMk cId="713871725" sldId="265"/>
            <ac:spMk id="4" creationId="{A1B368F8-5EB7-4180-B4A0-02C8254D2851}"/>
          </ac:spMkLst>
        </pc:spChg>
        <pc:spChg chg="add">
          <ac:chgData name="Albi Kovatcheva" userId="7a906a910bc94ccd" providerId="LiveId" clId="{61D328F2-5FF2-498A-8116-37BD4F022B23}" dt="2021-06-16T16:48:06.415" v="2382" actId="26606"/>
          <ac:spMkLst>
            <pc:docMk/>
            <pc:sldMk cId="713871725" sldId="265"/>
            <ac:spMk id="9" creationId="{E35A04CF-97D4-4FF7-B359-C546B1F62E54}"/>
          </ac:spMkLst>
        </pc:spChg>
        <pc:spChg chg="add">
          <ac:chgData name="Albi Kovatcheva" userId="7a906a910bc94ccd" providerId="LiveId" clId="{61D328F2-5FF2-498A-8116-37BD4F022B23}" dt="2021-06-16T16:48:06.415" v="2382" actId="26606"/>
          <ac:spMkLst>
            <pc:docMk/>
            <pc:sldMk cId="713871725" sldId="265"/>
            <ac:spMk id="11" creationId="{1DE7243B-5109-444B-8FAF-7437C66BC0E9}"/>
          </ac:spMkLst>
        </pc:spChg>
        <pc:spChg chg="add">
          <ac:chgData name="Albi Kovatcheva" userId="7a906a910bc94ccd" providerId="LiveId" clId="{61D328F2-5FF2-498A-8116-37BD4F022B23}" dt="2021-06-16T16:48:06.415" v="2382" actId="26606"/>
          <ac:spMkLst>
            <pc:docMk/>
            <pc:sldMk cId="713871725" sldId="265"/>
            <ac:spMk id="13" creationId="{4C5D6221-DA7B-4611-AA26-7D8E349FDE96}"/>
          </ac:spMkLst>
        </pc:spChg>
      </pc:sldChg>
      <pc:sldChg chg="new del">
        <pc:chgData name="Albi Kovatcheva" userId="7a906a910bc94ccd" providerId="LiveId" clId="{61D328F2-5FF2-498A-8116-37BD4F022B23}" dt="2021-06-16T16:20:50.112" v="1432" actId="47"/>
        <pc:sldMkLst>
          <pc:docMk/>
          <pc:sldMk cId="3218004291" sldId="266"/>
        </pc:sldMkLst>
      </pc:sldChg>
      <pc:sldChg chg="addSp delSp modSp new mod setBg modClrScheme chgLayout">
        <pc:chgData name="Albi Kovatcheva" userId="7a906a910bc94ccd" providerId="LiveId" clId="{61D328F2-5FF2-498A-8116-37BD4F022B23}" dt="2021-06-16T16:11:41.424" v="946" actId="26606"/>
        <pc:sldMkLst>
          <pc:docMk/>
          <pc:sldMk cId="3300810647" sldId="267"/>
        </pc:sldMkLst>
        <pc:spChg chg="mod ord">
          <ac:chgData name="Albi Kovatcheva" userId="7a906a910bc94ccd" providerId="LiveId" clId="{61D328F2-5FF2-498A-8116-37BD4F022B23}" dt="2021-06-16T16:11:41.424" v="946" actId="26606"/>
          <ac:spMkLst>
            <pc:docMk/>
            <pc:sldMk cId="3300810647" sldId="267"/>
            <ac:spMk id="2" creationId="{C6DEA80C-4424-47F1-A8C7-DCF2EA8FB3BC}"/>
          </ac:spMkLst>
        </pc:spChg>
        <pc:spChg chg="del mod ord">
          <ac:chgData name="Albi Kovatcheva" userId="7a906a910bc94ccd" providerId="LiveId" clId="{61D328F2-5FF2-498A-8116-37BD4F022B23}" dt="2021-06-16T16:08:17.782" v="914" actId="700"/>
          <ac:spMkLst>
            <pc:docMk/>
            <pc:sldMk cId="3300810647" sldId="267"/>
            <ac:spMk id="3" creationId="{FEA8E776-0558-4860-A149-3362853E4F08}"/>
          </ac:spMkLst>
        </pc:spChg>
        <pc:spChg chg="add mod ord">
          <ac:chgData name="Albi Kovatcheva" userId="7a906a910bc94ccd" providerId="LiveId" clId="{61D328F2-5FF2-498A-8116-37BD4F022B23}" dt="2021-06-16T16:11:41.424" v="946" actId="26606"/>
          <ac:spMkLst>
            <pc:docMk/>
            <pc:sldMk cId="3300810647" sldId="267"/>
            <ac:spMk id="4" creationId="{165C96C7-7795-44E9-B9E4-1EE6605E6D09}"/>
          </ac:spMkLst>
        </pc:spChg>
        <pc:spChg chg="add del mod ord">
          <ac:chgData name="Albi Kovatcheva" userId="7a906a910bc94ccd" providerId="LiveId" clId="{61D328F2-5FF2-498A-8116-37BD4F022B23}" dt="2021-06-16T16:09:43.239" v="939"/>
          <ac:spMkLst>
            <pc:docMk/>
            <pc:sldMk cId="3300810647" sldId="267"/>
            <ac:spMk id="5" creationId="{B531694A-C4EF-4462-B3E1-25FEAC856EF3}"/>
          </ac:spMkLst>
        </pc:spChg>
        <pc:spChg chg="add del mod">
          <ac:chgData name="Albi Kovatcheva" userId="7a906a910bc94ccd" providerId="LiveId" clId="{61D328F2-5FF2-498A-8116-37BD4F022B23}" dt="2021-06-16T16:09:54.633" v="940"/>
          <ac:spMkLst>
            <pc:docMk/>
            <pc:sldMk cId="3300810647" sldId="267"/>
            <ac:spMk id="6" creationId="{32A6FC50-3368-4E45-B00A-94CF09E2923C}"/>
          </ac:spMkLst>
        </pc:spChg>
        <pc:spChg chg="add del">
          <ac:chgData name="Albi Kovatcheva" userId="7a906a910bc94ccd" providerId="LiveId" clId="{61D328F2-5FF2-498A-8116-37BD4F022B23}" dt="2021-06-16T16:11:41.424" v="946" actId="26606"/>
          <ac:spMkLst>
            <pc:docMk/>
            <pc:sldMk cId="3300810647" sldId="267"/>
            <ac:spMk id="12" creationId="{E8A8EAB8-D2FF-444D-B34B-7D32F106AD0E}"/>
          </ac:spMkLst>
        </pc:spChg>
        <pc:spChg chg="add">
          <ac:chgData name="Albi Kovatcheva" userId="7a906a910bc94ccd" providerId="LiveId" clId="{61D328F2-5FF2-498A-8116-37BD4F022B23}" dt="2021-06-16T16:11:41.424" v="946" actId="26606"/>
          <ac:spMkLst>
            <pc:docMk/>
            <pc:sldMk cId="3300810647" sldId="267"/>
            <ac:spMk id="21" creationId="{05C7EBC3-4672-4DAB-81C2-58661FAFAED6}"/>
          </ac:spMkLst>
        </pc:spChg>
        <pc:spChg chg="add">
          <ac:chgData name="Albi Kovatcheva" userId="7a906a910bc94ccd" providerId="LiveId" clId="{61D328F2-5FF2-498A-8116-37BD4F022B23}" dt="2021-06-16T16:11:41.424" v="946" actId="26606"/>
          <ac:spMkLst>
            <pc:docMk/>
            <pc:sldMk cId="3300810647" sldId="267"/>
            <ac:spMk id="23" creationId="{40BF962F-4C6F-461E-86F2-C43F56CC939B}"/>
          </ac:spMkLst>
        </pc:spChg>
        <pc:spChg chg="add">
          <ac:chgData name="Albi Kovatcheva" userId="7a906a910bc94ccd" providerId="LiveId" clId="{61D328F2-5FF2-498A-8116-37BD4F022B23}" dt="2021-06-16T16:11:41.424" v="946" actId="26606"/>
          <ac:spMkLst>
            <pc:docMk/>
            <pc:sldMk cId="3300810647" sldId="267"/>
            <ac:spMk id="25" creationId="{2E94A4F7-38E4-45EA-8E2E-CE1B5766B4F1}"/>
          </ac:spMkLst>
        </pc:spChg>
        <pc:picChg chg="add mod">
          <ac:chgData name="Albi Kovatcheva" userId="7a906a910bc94ccd" providerId="LiveId" clId="{61D328F2-5FF2-498A-8116-37BD4F022B23}" dt="2021-06-16T16:11:41.424" v="946" actId="26606"/>
          <ac:picMkLst>
            <pc:docMk/>
            <pc:sldMk cId="3300810647" sldId="267"/>
            <ac:picMk id="7" creationId="{D47381C2-5DA6-4308-B476-EB5396C6674C}"/>
          </ac:picMkLst>
        </pc:picChg>
        <pc:cxnChg chg="add del">
          <ac:chgData name="Albi Kovatcheva" userId="7a906a910bc94ccd" providerId="LiveId" clId="{61D328F2-5FF2-498A-8116-37BD4F022B23}" dt="2021-06-16T16:11:41.424" v="946" actId="26606"/>
          <ac:cxnSpMkLst>
            <pc:docMk/>
            <pc:sldMk cId="3300810647" sldId="267"/>
            <ac:cxnSpMk id="14" creationId="{EEA38897-7BA3-4408-8083-3235339C4A60}"/>
          </ac:cxnSpMkLst>
        </pc:cxnChg>
        <pc:cxnChg chg="add del">
          <ac:chgData name="Albi Kovatcheva" userId="7a906a910bc94ccd" providerId="LiveId" clId="{61D328F2-5FF2-498A-8116-37BD4F022B23}" dt="2021-06-16T16:11:41.424" v="946" actId="26606"/>
          <ac:cxnSpMkLst>
            <pc:docMk/>
            <pc:sldMk cId="3300810647" sldId="267"/>
            <ac:cxnSpMk id="16" creationId="{F11AD06B-AB20-4097-8606-5DA00DBACE88}"/>
          </ac:cxnSpMkLst>
        </pc:cxnChg>
      </pc:sldChg>
    </pc:docChg>
  </pc:docChgLst>
</pc:chgInfo>
</file>

<file path=ppt/media/image1.png>
</file>

<file path=ppt/media/image2.jpeg>
</file>

<file path=ppt/media/image3.png>
</file>

<file path=ppt/media/image4.png>
</file>

<file path=ppt/media/image5.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B5DB2-A06F-48FC-A53C-A578536761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95CB36-D4C7-4712-8F05-3FDE8BBB43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C8C8C9-B2E5-41B2-9EAD-8514E6A078B6}"/>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5" name="Footer Placeholder 4">
            <a:extLst>
              <a:ext uri="{FF2B5EF4-FFF2-40B4-BE49-F238E27FC236}">
                <a16:creationId xmlns:a16="http://schemas.microsoft.com/office/drawing/2014/main" id="{0A1EFE0B-7164-4CCD-827A-9ECD2519D9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D082AA-B4C7-4CD3-B8BA-51A769733C7C}"/>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2953542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8CAA8-960F-4485-B934-687905EA26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2E371D-BAB2-40D9-8303-7674210F20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47B122-CC38-44B6-B6C7-C00488B76629}"/>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5" name="Footer Placeholder 4">
            <a:extLst>
              <a:ext uri="{FF2B5EF4-FFF2-40B4-BE49-F238E27FC236}">
                <a16:creationId xmlns:a16="http://schemas.microsoft.com/office/drawing/2014/main" id="{018EC86C-5583-4A6F-9F55-DD6F02437E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85743C-6281-4390-9B40-9264F30F3964}"/>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856501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94B352-A3D4-48BA-A1A0-AF2AA6CD253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0FC160-806B-44BF-95B5-E5EBA77183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0048F0-36ED-4236-B260-E6F8EC3B3952}"/>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5" name="Footer Placeholder 4">
            <a:extLst>
              <a:ext uri="{FF2B5EF4-FFF2-40B4-BE49-F238E27FC236}">
                <a16:creationId xmlns:a16="http://schemas.microsoft.com/office/drawing/2014/main" id="{30450B99-D96A-4D1E-9046-01F400D073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F5DD59-F6D2-49ED-BC1A-EDBA7CD52EF5}"/>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4197209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8E40A-BD8F-45CB-B323-92307E3CA3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60BFAF-0BDC-44C9-8179-FDA48A0505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7F3DA5-F95C-4054-A87B-11356EE8E8A2}"/>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5" name="Footer Placeholder 4">
            <a:extLst>
              <a:ext uri="{FF2B5EF4-FFF2-40B4-BE49-F238E27FC236}">
                <a16:creationId xmlns:a16="http://schemas.microsoft.com/office/drawing/2014/main" id="{B260D4B4-9B5B-41E4-B95B-E3F677E327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9DDC04-E9F2-481F-88AD-099C4D58CC4C}"/>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3390772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6F9AB-1015-43BC-852B-0CEFE75397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D98AE2-153F-4F10-A7AB-DBE4BBC5CE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BB772D-674E-4166-B143-7B9B921D5DC9}"/>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5" name="Footer Placeholder 4">
            <a:extLst>
              <a:ext uri="{FF2B5EF4-FFF2-40B4-BE49-F238E27FC236}">
                <a16:creationId xmlns:a16="http://schemas.microsoft.com/office/drawing/2014/main" id="{95EB7DB2-CB09-47E6-BBF4-FA638A7756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86C286-622B-4911-991C-2022050EFF3A}"/>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4238874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BAD20-01DD-4252-848E-D2DE11A4E5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E7474C-035F-419D-A338-93B14906E9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6CBFE1-D538-486B-AA4F-88AE83B3A8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0CFDA25-E188-4A31-959F-9F6C5EECE8AA}"/>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6" name="Footer Placeholder 5">
            <a:extLst>
              <a:ext uri="{FF2B5EF4-FFF2-40B4-BE49-F238E27FC236}">
                <a16:creationId xmlns:a16="http://schemas.microsoft.com/office/drawing/2014/main" id="{5AFBF5F6-9FBF-492F-B837-118C51D1E3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0961A8-3181-4850-B90C-D8C5A880FF1A}"/>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1194153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E2F9F-1A78-433A-945A-50A97A7A74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D7AF088-2A20-4DD5-83E3-B513A4B708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30DA92-D3E3-4125-BB8F-EC142AE3FF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9ED8FDE-B688-43F1-BBDA-D8746065F7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FD900-A588-482C-87E5-00D4AC160E4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438F027-C31F-4D9E-8B06-351264ABACE9}"/>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8" name="Footer Placeholder 7">
            <a:extLst>
              <a:ext uri="{FF2B5EF4-FFF2-40B4-BE49-F238E27FC236}">
                <a16:creationId xmlns:a16="http://schemas.microsoft.com/office/drawing/2014/main" id="{CE82F438-413D-4FC6-B356-C17DAAABEB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09AF289-EAB6-4E69-8222-765D7706F072}"/>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3259058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31504-CEC6-404A-B326-4A5EA57C8E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6964D5-E11A-4B8D-BEC6-DD44C0AD0C6C}"/>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4" name="Footer Placeholder 3">
            <a:extLst>
              <a:ext uri="{FF2B5EF4-FFF2-40B4-BE49-F238E27FC236}">
                <a16:creationId xmlns:a16="http://schemas.microsoft.com/office/drawing/2014/main" id="{90216615-ACA8-445B-9220-22362620709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D25320A-9019-4957-9694-2F5F64A1013D}"/>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3119185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39538B-357D-4349-B6EC-0AD8A717998F}"/>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3" name="Footer Placeholder 2">
            <a:extLst>
              <a:ext uri="{FF2B5EF4-FFF2-40B4-BE49-F238E27FC236}">
                <a16:creationId xmlns:a16="http://schemas.microsoft.com/office/drawing/2014/main" id="{6A2BC26F-0A5C-4391-98D0-70169A328D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331313-248B-4C90-8558-4EC2787B36F3}"/>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897228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D510F-8A95-4A76-A2BE-2F3A8D3BA1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8744FC9-DAC4-4E40-8B7C-5EB764BEAF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B9044A-3ED6-4348-888D-6A8A248DD7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4D3BAD-FDB8-4DC5-BAB7-C4634DCA2FB0}"/>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6" name="Footer Placeholder 5">
            <a:extLst>
              <a:ext uri="{FF2B5EF4-FFF2-40B4-BE49-F238E27FC236}">
                <a16:creationId xmlns:a16="http://schemas.microsoft.com/office/drawing/2014/main" id="{7078FF2D-8E46-4B49-9F81-FE1395B3F0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B04CDF-AD3E-4710-A655-FCF9A4DCF785}"/>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3632693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BC3CE-7E5A-48AF-9BD7-E21CC6FFF5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BCD535-2E14-4014-8367-23F301C1D2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03019A-3A58-4D1A-A113-FDB5AD1DD9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ED574D-AF7C-4ADA-B18D-4CCFA3D0667A}"/>
              </a:ext>
            </a:extLst>
          </p:cNvPr>
          <p:cNvSpPr>
            <a:spLocks noGrp="1"/>
          </p:cNvSpPr>
          <p:nvPr>
            <p:ph type="dt" sz="half" idx="10"/>
          </p:nvPr>
        </p:nvSpPr>
        <p:spPr/>
        <p:txBody>
          <a:bodyPr/>
          <a:lstStyle/>
          <a:p>
            <a:fld id="{893AE880-7D2A-4B5B-9FD3-F2FF97D28D36}" type="datetimeFigureOut">
              <a:rPr lang="en-US" smtClean="0"/>
              <a:t>6/16/2021</a:t>
            </a:fld>
            <a:endParaRPr lang="en-US"/>
          </a:p>
        </p:txBody>
      </p:sp>
      <p:sp>
        <p:nvSpPr>
          <p:cNvPr id="6" name="Footer Placeholder 5">
            <a:extLst>
              <a:ext uri="{FF2B5EF4-FFF2-40B4-BE49-F238E27FC236}">
                <a16:creationId xmlns:a16="http://schemas.microsoft.com/office/drawing/2014/main" id="{2B609307-E378-4C09-97C7-DA3843E0C5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A1D268-10CB-4342-BA3B-D0E43CD862DE}"/>
              </a:ext>
            </a:extLst>
          </p:cNvPr>
          <p:cNvSpPr>
            <a:spLocks noGrp="1"/>
          </p:cNvSpPr>
          <p:nvPr>
            <p:ph type="sldNum" sz="quarter" idx="12"/>
          </p:nvPr>
        </p:nvSpPr>
        <p:spPr/>
        <p:txBody>
          <a:bodyPr/>
          <a:lstStyle/>
          <a:p>
            <a:fld id="{4F42BE36-FC06-4245-9CFB-83DEECA2B13F}" type="slidenum">
              <a:rPr lang="en-US" smtClean="0"/>
              <a:t>‹#›</a:t>
            </a:fld>
            <a:endParaRPr lang="en-US"/>
          </a:p>
        </p:txBody>
      </p:sp>
    </p:spTree>
    <p:extLst>
      <p:ext uri="{BB962C8B-B14F-4D97-AF65-F5344CB8AC3E}">
        <p14:creationId xmlns:p14="http://schemas.microsoft.com/office/powerpoint/2010/main" val="1012839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EDDACC-E2C7-479D-80D8-8A5BABE6C7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07F7E89-8218-4463-8522-D1A925F532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199555-17E9-45B9-A049-CEB467E21D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3AE880-7D2A-4B5B-9FD3-F2FF97D28D36}" type="datetimeFigureOut">
              <a:rPr lang="en-US" smtClean="0"/>
              <a:t>6/16/2021</a:t>
            </a:fld>
            <a:endParaRPr lang="en-US"/>
          </a:p>
        </p:txBody>
      </p:sp>
      <p:sp>
        <p:nvSpPr>
          <p:cNvPr id="5" name="Footer Placeholder 4">
            <a:extLst>
              <a:ext uri="{FF2B5EF4-FFF2-40B4-BE49-F238E27FC236}">
                <a16:creationId xmlns:a16="http://schemas.microsoft.com/office/drawing/2014/main" id="{62ADB89F-970F-48F5-952A-296E732C4E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8E35FD3-AE6A-4BAB-8529-FC353D9A34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42BE36-FC06-4245-9CFB-83DEECA2B13F}" type="slidenum">
              <a:rPr lang="en-US" smtClean="0"/>
              <a:t>‹#›</a:t>
            </a:fld>
            <a:endParaRPr lang="en-US"/>
          </a:p>
        </p:txBody>
      </p:sp>
    </p:spTree>
    <p:extLst>
      <p:ext uri="{BB962C8B-B14F-4D97-AF65-F5344CB8AC3E}">
        <p14:creationId xmlns:p14="http://schemas.microsoft.com/office/powerpoint/2010/main" val="29943510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18C04DB7-25D8-4936-9AEB-D2106C4C15E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6F5A8B-BEC9-4C31-B7CD-4E69D7509164}"/>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Understanding ‘</a:t>
            </a:r>
            <a:r>
              <a:rPr lang="en-US" sz="5200" dirty="0" err="1">
                <a:solidFill>
                  <a:srgbClr val="FFFFFF"/>
                </a:solidFill>
              </a:rPr>
              <a:t>mtcars</a:t>
            </a:r>
            <a:r>
              <a:rPr lang="en-US" sz="5200" dirty="0">
                <a:solidFill>
                  <a:srgbClr val="FFFFFF"/>
                </a:solidFill>
              </a:rPr>
              <a:t>’ Data</a:t>
            </a:r>
          </a:p>
        </p:txBody>
      </p:sp>
      <p:sp>
        <p:nvSpPr>
          <p:cNvPr id="3" name="Subtitle 2">
            <a:extLst>
              <a:ext uri="{FF2B5EF4-FFF2-40B4-BE49-F238E27FC236}">
                <a16:creationId xmlns:a16="http://schemas.microsoft.com/office/drawing/2014/main" id="{E8BE75F5-6631-47E3-9724-E3483CEFAA30}"/>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Alberta “Albi” Kovatcheva</a:t>
            </a:r>
          </a:p>
        </p:txBody>
      </p:sp>
    </p:spTree>
    <p:extLst>
      <p:ext uri="{BB962C8B-B14F-4D97-AF65-F5344CB8AC3E}">
        <p14:creationId xmlns:p14="http://schemas.microsoft.com/office/powerpoint/2010/main" val="3337035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4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ED2933C-CD7E-475E-8AF2-73669787E068}"/>
              </a:ext>
            </a:extLst>
          </p:cNvPr>
          <p:cNvSpPr>
            <a:spLocks noGrp="1"/>
          </p:cNvSpPr>
          <p:nvPr>
            <p:ph type="title"/>
          </p:nvPr>
        </p:nvSpPr>
        <p:spPr>
          <a:xfrm>
            <a:off x="804672" y="1412489"/>
            <a:ext cx="2871095" cy="2156621"/>
          </a:xfrm>
        </p:spPr>
        <p:txBody>
          <a:bodyPr anchor="t">
            <a:normAutofit/>
          </a:bodyPr>
          <a:lstStyle/>
          <a:p>
            <a:r>
              <a:rPr lang="en-US" sz="3600">
                <a:solidFill>
                  <a:srgbClr val="FFFFFF"/>
                </a:solidFill>
              </a:rPr>
              <a:t>Cars Analysis</a:t>
            </a:r>
          </a:p>
        </p:txBody>
      </p:sp>
      <p:sp>
        <p:nvSpPr>
          <p:cNvPr id="3" name="Content Placeholder 2">
            <a:extLst>
              <a:ext uri="{FF2B5EF4-FFF2-40B4-BE49-F238E27FC236}">
                <a16:creationId xmlns:a16="http://schemas.microsoft.com/office/drawing/2014/main" id="{02AD12AF-4469-439B-8763-D1D3293A2746}"/>
              </a:ext>
            </a:extLst>
          </p:cNvPr>
          <p:cNvSpPr>
            <a:spLocks noGrp="1"/>
          </p:cNvSpPr>
          <p:nvPr>
            <p:ph sz="half" idx="1"/>
          </p:nvPr>
        </p:nvSpPr>
        <p:spPr>
          <a:xfrm>
            <a:off x="4632959" y="1412489"/>
            <a:ext cx="2926080" cy="4363844"/>
          </a:xfrm>
        </p:spPr>
        <p:txBody>
          <a:bodyPr>
            <a:normAutofit/>
          </a:bodyPr>
          <a:lstStyle/>
          <a:p>
            <a:r>
              <a:rPr lang="en-US" sz="2000" dirty="0"/>
              <a:t>There are 32 cars in the ‘mt cars data set’.</a:t>
            </a:r>
          </a:p>
          <a:p>
            <a:r>
              <a:rPr lang="en-US" sz="2000" dirty="0"/>
              <a:t>Of these 32 cars, 11 of them have 4 cylinders, 7 of them have 6 cylinders, and 14 of them have 8 cylinders.</a:t>
            </a:r>
          </a:p>
          <a:p>
            <a:r>
              <a:rPr lang="en-US" sz="2000" dirty="0"/>
              <a:t>8-cylinder cars have the highest count.</a:t>
            </a:r>
          </a:p>
          <a:p>
            <a:r>
              <a:rPr lang="en-US" sz="2000" dirty="0"/>
              <a:t>However, the cost of the cars in the data frame have less than 8 cylinders.</a:t>
            </a:r>
          </a:p>
        </p:txBody>
      </p:sp>
      <p:sp>
        <p:nvSpPr>
          <p:cNvPr id="4" name="Content Placeholder 3">
            <a:extLst>
              <a:ext uri="{FF2B5EF4-FFF2-40B4-BE49-F238E27FC236}">
                <a16:creationId xmlns:a16="http://schemas.microsoft.com/office/drawing/2014/main" id="{A1B368F8-5EB7-4180-B4A0-02C8254D2851}"/>
              </a:ext>
            </a:extLst>
          </p:cNvPr>
          <p:cNvSpPr>
            <a:spLocks noGrp="1"/>
          </p:cNvSpPr>
          <p:nvPr>
            <p:ph sz="half" idx="2"/>
          </p:nvPr>
        </p:nvSpPr>
        <p:spPr>
          <a:xfrm>
            <a:off x="8890516" y="1412489"/>
            <a:ext cx="2926080" cy="4363844"/>
          </a:xfrm>
        </p:spPr>
        <p:txBody>
          <a:bodyPr>
            <a:normAutofit/>
          </a:bodyPr>
          <a:lstStyle/>
          <a:p>
            <a:pPr marL="0" indent="0">
              <a:buNone/>
            </a:pPr>
            <a:r>
              <a:rPr lang="en-US" sz="2000" dirty="0"/>
              <a:t># A </a:t>
            </a:r>
            <a:r>
              <a:rPr lang="en-US" sz="2000" dirty="0" err="1"/>
              <a:t>tibble</a:t>
            </a:r>
            <a:r>
              <a:rPr lang="en-US" sz="2000" dirty="0"/>
              <a:t>: 3 x 2</a:t>
            </a:r>
          </a:p>
          <a:p>
            <a:pPr marL="0" indent="0">
              <a:buNone/>
            </a:pPr>
            <a:r>
              <a:rPr lang="en-US" sz="2000" dirty="0"/>
              <a:t>    </a:t>
            </a:r>
            <a:r>
              <a:rPr lang="en-US" sz="2000" dirty="0" err="1"/>
              <a:t>cyl</a:t>
            </a:r>
            <a:r>
              <a:rPr lang="en-US" sz="2000" dirty="0"/>
              <a:t> Count</a:t>
            </a:r>
          </a:p>
          <a:p>
            <a:pPr marL="0" indent="0">
              <a:buNone/>
            </a:pPr>
            <a:r>
              <a:rPr lang="en-US" sz="2000" dirty="0"/>
              <a:t>  &lt;</a:t>
            </a:r>
            <a:r>
              <a:rPr lang="en-US" sz="2000" dirty="0" err="1"/>
              <a:t>dbl</a:t>
            </a:r>
            <a:r>
              <a:rPr lang="en-US" sz="2000" dirty="0"/>
              <a:t>&gt; &lt;int&gt;</a:t>
            </a:r>
          </a:p>
          <a:p>
            <a:pPr marL="0" indent="0">
              <a:buNone/>
            </a:pPr>
            <a:r>
              <a:rPr lang="en-US" sz="2000" dirty="0"/>
              <a:t>1     4    11</a:t>
            </a:r>
          </a:p>
          <a:p>
            <a:pPr marL="0" indent="0">
              <a:buNone/>
            </a:pPr>
            <a:r>
              <a:rPr lang="en-US" sz="2000" dirty="0"/>
              <a:t>2     6     7</a:t>
            </a:r>
          </a:p>
          <a:p>
            <a:pPr marL="0" indent="0">
              <a:buNone/>
            </a:pPr>
            <a:r>
              <a:rPr lang="en-US" sz="2000" dirty="0"/>
              <a:t>3     8    14</a:t>
            </a:r>
          </a:p>
          <a:p>
            <a:endParaRPr lang="en-US" sz="2000" dirty="0"/>
          </a:p>
        </p:txBody>
      </p:sp>
    </p:spTree>
    <p:extLst>
      <p:ext uri="{BB962C8B-B14F-4D97-AF65-F5344CB8AC3E}">
        <p14:creationId xmlns:p14="http://schemas.microsoft.com/office/powerpoint/2010/main" val="713871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D30E1-4822-4C4D-93AE-C805365176C7}"/>
              </a:ext>
            </a:extLst>
          </p:cNvPr>
          <p:cNvSpPr>
            <a:spLocks noGrp="1"/>
          </p:cNvSpPr>
          <p:nvPr>
            <p:ph type="title"/>
          </p:nvPr>
        </p:nvSpPr>
        <p:spPr>
          <a:xfrm>
            <a:off x="838200" y="365126"/>
            <a:ext cx="5340605" cy="1146176"/>
          </a:xfrm>
        </p:spPr>
        <p:txBody>
          <a:bodyPr>
            <a:normAutofit/>
          </a:bodyPr>
          <a:lstStyle/>
          <a:p>
            <a:r>
              <a:rPr lang="en-US"/>
              <a:t>Conclusion</a:t>
            </a:r>
            <a:endParaRPr lang="en-US" dirty="0"/>
          </a:p>
        </p:txBody>
      </p:sp>
      <p:sp>
        <p:nvSpPr>
          <p:cNvPr id="30" name="Freeform: Shape 29">
            <a:extLst>
              <a:ext uri="{FF2B5EF4-FFF2-40B4-BE49-F238E27FC236}">
                <a16:creationId xmlns:a16="http://schemas.microsoft.com/office/drawing/2014/main" id="{05C7EBC3-4672-4DAB-81C2-58661FAFA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40BF962F-4C6F-461E-86F2-C43F56CC9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2E94A4F7-38E4-45EA-8E2E-CE1B5766B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Content Placeholder 2">
            <a:extLst>
              <a:ext uri="{FF2B5EF4-FFF2-40B4-BE49-F238E27FC236}">
                <a16:creationId xmlns:a16="http://schemas.microsoft.com/office/drawing/2014/main" id="{BA94FECE-DEE4-4843-843B-50EF7C649740}"/>
              </a:ext>
            </a:extLst>
          </p:cNvPr>
          <p:cNvSpPr>
            <a:spLocks noGrp="1"/>
          </p:cNvSpPr>
          <p:nvPr>
            <p:ph idx="1"/>
          </p:nvPr>
        </p:nvSpPr>
        <p:spPr>
          <a:xfrm>
            <a:off x="838200" y="2173288"/>
            <a:ext cx="3603171" cy="3639684"/>
          </a:xfrm>
        </p:spPr>
        <p:txBody>
          <a:bodyPr anchor="ctr">
            <a:normAutofit/>
          </a:bodyPr>
          <a:lstStyle/>
          <a:p>
            <a:r>
              <a:rPr lang="en-US" sz="2000">
                <a:solidFill>
                  <a:srgbClr val="FFFFFF"/>
                </a:solidFill>
              </a:rPr>
              <a:t>Due to their fuel economy, most drivers might prefer 4-cylinder cars to 6- and 8- cylinder cars.</a:t>
            </a:r>
          </a:p>
          <a:p>
            <a:r>
              <a:rPr lang="en-US" sz="2000">
                <a:solidFill>
                  <a:srgbClr val="FFFFFF"/>
                </a:solidFill>
              </a:rPr>
              <a:t>However, 8-cylinder cars are useful for high-power applications such as racing.</a:t>
            </a:r>
          </a:p>
          <a:p>
            <a:endParaRPr lang="en-US" sz="2000">
              <a:solidFill>
                <a:srgbClr val="FFFFFF"/>
              </a:solidFill>
            </a:endParaRPr>
          </a:p>
        </p:txBody>
      </p:sp>
      <p:pic>
        <p:nvPicPr>
          <p:cNvPr id="23" name="Picture 13">
            <a:extLst>
              <a:ext uri="{FF2B5EF4-FFF2-40B4-BE49-F238E27FC236}">
                <a16:creationId xmlns:a16="http://schemas.microsoft.com/office/drawing/2014/main" id="{6F74A219-AD14-4EA5-A7F9-2B1D6E9C64DF}"/>
              </a:ext>
            </a:extLst>
          </p:cNvPr>
          <p:cNvPicPr>
            <a:picLocks noChangeAspect="1"/>
          </p:cNvPicPr>
          <p:nvPr/>
        </p:nvPicPr>
        <p:blipFill rotWithShape="1">
          <a:blip r:embed="rId2"/>
          <a:srcRect l="12343" r="9361"/>
          <a:stretch/>
        </p:blipFill>
        <p:spPr>
          <a:xfrm>
            <a:off x="6411514" y="2173287"/>
            <a:ext cx="4713859" cy="4003675"/>
          </a:xfrm>
          <a:custGeom>
            <a:avLst/>
            <a:gdLst/>
            <a:ahLst/>
            <a:cxnLst/>
            <a:rect l="l" t="t" r="r" b="b"/>
            <a:pathLst>
              <a:path w="4636009" h="5032375">
                <a:moveTo>
                  <a:pt x="0" y="0"/>
                </a:moveTo>
                <a:lnTo>
                  <a:pt x="4636009" y="0"/>
                </a:lnTo>
                <a:lnTo>
                  <a:pt x="4636009" y="5032375"/>
                </a:lnTo>
                <a:lnTo>
                  <a:pt x="0" y="5032375"/>
                </a:lnTo>
                <a:close/>
              </a:path>
            </a:pathLst>
          </a:custGeom>
        </p:spPr>
      </p:pic>
    </p:spTree>
    <p:extLst>
      <p:ext uri="{BB962C8B-B14F-4D97-AF65-F5344CB8AC3E}">
        <p14:creationId xmlns:p14="http://schemas.microsoft.com/office/powerpoint/2010/main" val="538037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249EA0-7674-4F55-BA06-3761F8B08E96}"/>
              </a:ext>
            </a:extLst>
          </p:cNvPr>
          <p:cNvPicPr>
            <a:picLocks noChangeAspect="1"/>
          </p:cNvPicPr>
          <p:nvPr/>
        </p:nvPicPr>
        <p:blipFill rotWithShape="1">
          <a:blip r:embed="rId2"/>
          <a:srcRect t="15709" r="-1" b="-1"/>
          <a:stretch/>
        </p:blipFill>
        <p:spPr>
          <a:xfrm>
            <a:off x="20" y="10"/>
            <a:ext cx="12188932" cy="6857990"/>
          </a:xfrm>
          <a:prstGeom prst="rect">
            <a:avLst/>
          </a:prstGeom>
        </p:spPr>
      </p:pic>
      <p:sp>
        <p:nvSpPr>
          <p:cNvPr id="16" name="Freeform: Shape 15">
            <a:extLst>
              <a:ext uri="{FF2B5EF4-FFF2-40B4-BE49-F238E27FC236}">
                <a16:creationId xmlns:a16="http://schemas.microsoft.com/office/drawing/2014/main" id="{5E8D2E83-FB3A-40E7-A9E5-7AB389D612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bg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C1AA59F-D922-4FA6-8F0A-98FC1D4B321C}"/>
              </a:ext>
            </a:extLst>
          </p:cNvPr>
          <p:cNvSpPr>
            <a:spLocks noGrp="1"/>
          </p:cNvSpPr>
          <p:nvPr>
            <p:ph type="title"/>
          </p:nvPr>
        </p:nvSpPr>
        <p:spPr>
          <a:xfrm>
            <a:off x="618062" y="4185749"/>
            <a:ext cx="9265771" cy="622836"/>
          </a:xfrm>
        </p:spPr>
        <p:txBody>
          <a:bodyPr>
            <a:normAutofit/>
          </a:bodyPr>
          <a:lstStyle/>
          <a:p>
            <a:r>
              <a:rPr lang="en-US" sz="3600"/>
              <a:t>Background</a:t>
            </a:r>
          </a:p>
        </p:txBody>
      </p:sp>
      <p:sp>
        <p:nvSpPr>
          <p:cNvPr id="3" name="Content Placeholder 2">
            <a:extLst>
              <a:ext uri="{FF2B5EF4-FFF2-40B4-BE49-F238E27FC236}">
                <a16:creationId xmlns:a16="http://schemas.microsoft.com/office/drawing/2014/main" id="{409DAA3A-3D93-4281-91E2-CE44286A2C11}"/>
              </a:ext>
            </a:extLst>
          </p:cNvPr>
          <p:cNvSpPr>
            <a:spLocks noGrp="1"/>
          </p:cNvSpPr>
          <p:nvPr>
            <p:ph idx="1"/>
          </p:nvPr>
        </p:nvSpPr>
        <p:spPr>
          <a:xfrm>
            <a:off x="618063" y="4856921"/>
            <a:ext cx="9565028" cy="1249240"/>
          </a:xfrm>
        </p:spPr>
        <p:txBody>
          <a:bodyPr>
            <a:normAutofit/>
          </a:bodyPr>
          <a:lstStyle/>
          <a:p>
            <a:r>
              <a:rPr lang="en-US" sz="1800" dirty="0"/>
              <a:t>The information in the ‘</a:t>
            </a:r>
            <a:r>
              <a:rPr lang="en-US" sz="1800" dirty="0" err="1"/>
              <a:t>mtcars</a:t>
            </a:r>
            <a:r>
              <a:rPr lang="en-US" sz="1800" dirty="0"/>
              <a:t>’ data set was extracted from the 1974 Motor Trend US magazine and comprises fuel consumption and 10 aspects of automobile design and performance for 32 automobiles (1973-74 models).</a:t>
            </a:r>
          </a:p>
        </p:txBody>
      </p:sp>
    </p:spTree>
    <p:extLst>
      <p:ext uri="{BB962C8B-B14F-4D97-AF65-F5344CB8AC3E}">
        <p14:creationId xmlns:p14="http://schemas.microsoft.com/office/powerpoint/2010/main" val="307401008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264D464-898B-4908-88FD-33A83D6ED6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2914BE-C1CC-4E43-9FC0-F576BE7570BE}"/>
              </a:ext>
            </a:extLst>
          </p:cNvPr>
          <p:cNvSpPr>
            <a:spLocks noGrp="1"/>
          </p:cNvSpPr>
          <p:nvPr>
            <p:ph type="title"/>
          </p:nvPr>
        </p:nvSpPr>
        <p:spPr>
          <a:xfrm>
            <a:off x="838200" y="365126"/>
            <a:ext cx="9808597" cy="1146176"/>
          </a:xfrm>
        </p:spPr>
        <p:txBody>
          <a:bodyPr>
            <a:normAutofit/>
          </a:bodyPr>
          <a:lstStyle/>
          <a:p>
            <a:r>
              <a:rPr lang="en-US">
                <a:solidFill>
                  <a:schemeClr val="bg1"/>
                </a:solidFill>
              </a:rPr>
              <a:t>Cars Task</a:t>
            </a:r>
          </a:p>
        </p:txBody>
      </p:sp>
      <p:sp>
        <p:nvSpPr>
          <p:cNvPr id="10" name="Freeform: Shape 9">
            <a:extLst>
              <a:ext uri="{FF2B5EF4-FFF2-40B4-BE49-F238E27FC236}">
                <a16:creationId xmlns:a16="http://schemas.microsoft.com/office/drawing/2014/main" id="{F0BC1D9E-4401-4EC0-88FD-ED103CB57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0670" y="2"/>
            <a:ext cx="1191330" cy="1511301"/>
          </a:xfrm>
          <a:custGeom>
            <a:avLst/>
            <a:gdLst>
              <a:gd name="connsiteX0" fmla="*/ 697617 w 1191330"/>
              <a:gd name="connsiteY0" fmla="*/ 0 h 1511301"/>
              <a:gd name="connsiteX1" fmla="*/ 1191330 w 1191330"/>
              <a:gd name="connsiteY1" fmla="*/ 0 h 1511301"/>
              <a:gd name="connsiteX2" fmla="*/ 1191330 w 1191330"/>
              <a:gd name="connsiteY2" fmla="*/ 1511301 h 1511301"/>
              <a:gd name="connsiteX3" fmla="*/ 0 w 1191330"/>
              <a:gd name="connsiteY3" fmla="*/ 1511301 h 1511301"/>
            </a:gdLst>
            <a:ahLst/>
            <a:cxnLst>
              <a:cxn ang="0">
                <a:pos x="connsiteX0" y="connsiteY0"/>
              </a:cxn>
              <a:cxn ang="0">
                <a:pos x="connsiteX1" y="connsiteY1"/>
              </a:cxn>
              <a:cxn ang="0">
                <a:pos x="connsiteX2" y="connsiteY2"/>
              </a:cxn>
              <a:cxn ang="0">
                <a:pos x="connsiteX3" y="connsiteY3"/>
              </a:cxn>
            </a:cxnLst>
            <a:rect l="l" t="t" r="r" b="b"/>
            <a:pathLst>
              <a:path w="1191330" h="1511301">
                <a:moveTo>
                  <a:pt x="697617" y="0"/>
                </a:moveTo>
                <a:lnTo>
                  <a:pt x="1191330" y="0"/>
                </a:lnTo>
                <a:lnTo>
                  <a:pt x="1191330" y="1511301"/>
                </a:lnTo>
                <a:lnTo>
                  <a:pt x="0" y="151130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Freeform: Shape 11">
            <a:extLst>
              <a:ext uri="{FF2B5EF4-FFF2-40B4-BE49-F238E27FC236}">
                <a16:creationId xmlns:a16="http://schemas.microsoft.com/office/drawing/2014/main" id="{B0AAF7C9-094E-400C-A428-F6C2262F6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0688"/>
            <a:ext cx="10753320" cy="5167312"/>
          </a:xfrm>
          <a:custGeom>
            <a:avLst/>
            <a:gdLst>
              <a:gd name="connsiteX0" fmla="*/ 0 w 10753320"/>
              <a:gd name="connsiteY0" fmla="*/ 0 h 5167312"/>
              <a:gd name="connsiteX1" fmla="*/ 9680943 w 10753320"/>
              <a:gd name="connsiteY1" fmla="*/ 0 h 5167312"/>
              <a:gd name="connsiteX2" fmla="*/ 9680223 w 10753320"/>
              <a:gd name="connsiteY2" fmla="*/ 952 h 5167312"/>
              <a:gd name="connsiteX3" fmla="*/ 10753320 w 10753320"/>
              <a:gd name="connsiteY3" fmla="*/ 952 h 5167312"/>
              <a:gd name="connsiteX4" fmla="*/ 8359441 w 10753320"/>
              <a:gd name="connsiteY4" fmla="*/ 5167312 h 5167312"/>
              <a:gd name="connsiteX5" fmla="*/ 4821866 w 10753320"/>
              <a:gd name="connsiteY5" fmla="*/ 5167312 h 5167312"/>
              <a:gd name="connsiteX6" fmla="*/ 4821866 w 10753320"/>
              <a:gd name="connsiteY6" fmla="*/ 5166360 h 5167312"/>
              <a:gd name="connsiteX7" fmla="*/ 0 w 10753320"/>
              <a:gd name="connsiteY7" fmla="*/ 5166360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3320" h="5167312">
                <a:moveTo>
                  <a:pt x="0" y="0"/>
                </a:moveTo>
                <a:lnTo>
                  <a:pt x="9680943" y="0"/>
                </a:lnTo>
                <a:lnTo>
                  <a:pt x="9680223" y="952"/>
                </a:lnTo>
                <a:lnTo>
                  <a:pt x="10753320" y="952"/>
                </a:lnTo>
                <a:lnTo>
                  <a:pt x="8359441" y="5167312"/>
                </a:lnTo>
                <a:lnTo>
                  <a:pt x="4821866" y="5167312"/>
                </a:lnTo>
                <a:lnTo>
                  <a:pt x="4821866" y="5166360"/>
                </a:lnTo>
                <a:lnTo>
                  <a:pt x="0" y="516636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61F80B6-E609-43C2-841C-66EE457A184E}"/>
              </a:ext>
            </a:extLst>
          </p:cNvPr>
          <p:cNvSpPr>
            <a:spLocks noGrp="1"/>
          </p:cNvSpPr>
          <p:nvPr>
            <p:ph idx="1"/>
          </p:nvPr>
        </p:nvSpPr>
        <p:spPr>
          <a:xfrm>
            <a:off x="838201" y="2055811"/>
            <a:ext cx="7315200" cy="4121152"/>
          </a:xfrm>
        </p:spPr>
        <p:txBody>
          <a:bodyPr>
            <a:normAutofit/>
          </a:bodyPr>
          <a:lstStyle/>
          <a:p>
            <a:r>
              <a:rPr lang="en-US" sz="2400"/>
              <a:t>From the ‘mtcars’ data frame, create a boxplot of miles per gallon (the mpg variable) grouped by the number of cylinders in the engine (the cyl variable). Do these box plots make sense? Also, use the summarize() and group_by() functions to compute how many cars have four cylinders, how many have six, and how many have eight.</a:t>
            </a:r>
          </a:p>
          <a:p>
            <a:endParaRPr lang="en-US" sz="2400"/>
          </a:p>
          <a:p>
            <a:r>
              <a:rPr lang="en-US" sz="2400"/>
              <a:t>Prepare a report (using MS Power Point or similar) with all of these elements and any code used to arrive at the results.</a:t>
            </a:r>
          </a:p>
        </p:txBody>
      </p:sp>
      <p:sp>
        <p:nvSpPr>
          <p:cNvPr id="14" name="Freeform: Shape 13">
            <a:extLst>
              <a:ext uri="{FF2B5EF4-FFF2-40B4-BE49-F238E27FC236}">
                <a16:creationId xmlns:a16="http://schemas.microsoft.com/office/drawing/2014/main" id="{6200B311-3585-4069-AAC6-CD443FA5B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986" y="1690688"/>
            <a:ext cx="3668014" cy="5167312"/>
          </a:xfrm>
          <a:custGeom>
            <a:avLst/>
            <a:gdLst>
              <a:gd name="connsiteX0" fmla="*/ 2391664 w 3668014"/>
              <a:gd name="connsiteY0" fmla="*/ 0 h 5167312"/>
              <a:gd name="connsiteX1" fmla="*/ 3668014 w 3668014"/>
              <a:gd name="connsiteY1" fmla="*/ 0 h 5167312"/>
              <a:gd name="connsiteX2" fmla="*/ 3668014 w 3668014"/>
              <a:gd name="connsiteY2" fmla="*/ 5167312 h 5167312"/>
              <a:gd name="connsiteX3" fmla="*/ 0 w 3668014"/>
              <a:gd name="connsiteY3" fmla="*/ 5167312 h 5167312"/>
              <a:gd name="connsiteX4" fmla="*/ 2393879 w 3668014"/>
              <a:gd name="connsiteY4" fmla="*/ 952 h 5167312"/>
              <a:gd name="connsiteX5" fmla="*/ 2391664 w 366801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8014" h="5167312">
                <a:moveTo>
                  <a:pt x="2391664" y="0"/>
                </a:moveTo>
                <a:lnTo>
                  <a:pt x="3668014" y="0"/>
                </a:lnTo>
                <a:lnTo>
                  <a:pt x="3668014" y="5167312"/>
                </a:lnTo>
                <a:lnTo>
                  <a:pt x="0" y="5167312"/>
                </a:lnTo>
                <a:lnTo>
                  <a:pt x="2393879" y="952"/>
                </a:lnTo>
                <a:lnTo>
                  <a:pt x="2391664"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2332348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EA80C-4424-47F1-A8C7-DCF2EA8FB3BC}"/>
              </a:ext>
            </a:extLst>
          </p:cNvPr>
          <p:cNvSpPr>
            <a:spLocks noGrp="1"/>
          </p:cNvSpPr>
          <p:nvPr>
            <p:ph type="title"/>
          </p:nvPr>
        </p:nvSpPr>
        <p:spPr>
          <a:xfrm>
            <a:off x="838200" y="365126"/>
            <a:ext cx="5340605" cy="1146176"/>
          </a:xfrm>
        </p:spPr>
        <p:txBody>
          <a:bodyPr vert="horz" lIns="91440" tIns="45720" rIns="91440" bIns="45720" rtlCol="0" anchor="ctr">
            <a:normAutofit/>
          </a:bodyPr>
          <a:lstStyle/>
          <a:p>
            <a:r>
              <a:rPr lang="en-US" kern="1200">
                <a:solidFill>
                  <a:schemeClr val="tx1"/>
                </a:solidFill>
                <a:latin typeface="+mj-lt"/>
                <a:ea typeface="+mj-ea"/>
                <a:cs typeface="+mj-cs"/>
              </a:rPr>
              <a:t>Cylinders</a:t>
            </a:r>
          </a:p>
        </p:txBody>
      </p:sp>
      <p:sp>
        <p:nvSpPr>
          <p:cNvPr id="21" name="Freeform: Shape 20">
            <a:extLst>
              <a:ext uri="{FF2B5EF4-FFF2-40B4-BE49-F238E27FC236}">
                <a16:creationId xmlns:a16="http://schemas.microsoft.com/office/drawing/2014/main" id="{05C7EBC3-4672-4DAB-81C2-58661FAFA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40BF962F-4C6F-461E-86F2-C43F56CC9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2E94A4F7-38E4-45EA-8E2E-CE1B5766B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Content Placeholder 3">
            <a:extLst>
              <a:ext uri="{FF2B5EF4-FFF2-40B4-BE49-F238E27FC236}">
                <a16:creationId xmlns:a16="http://schemas.microsoft.com/office/drawing/2014/main" id="{165C96C7-7795-44E9-B9E4-1EE6605E6D09}"/>
              </a:ext>
            </a:extLst>
          </p:cNvPr>
          <p:cNvSpPr>
            <a:spLocks noGrp="1"/>
          </p:cNvSpPr>
          <p:nvPr>
            <p:ph sz="half" idx="1"/>
          </p:nvPr>
        </p:nvSpPr>
        <p:spPr>
          <a:xfrm>
            <a:off x="838200" y="2173288"/>
            <a:ext cx="3603171" cy="3639684"/>
          </a:xfrm>
        </p:spPr>
        <p:txBody>
          <a:bodyPr vert="horz" lIns="91440" tIns="45720" rIns="91440" bIns="45720" rtlCol="0" anchor="ctr">
            <a:normAutofit/>
          </a:bodyPr>
          <a:lstStyle/>
          <a:p>
            <a:r>
              <a:rPr lang="en-US" sz="2000" dirty="0">
                <a:solidFill>
                  <a:srgbClr val="FFFFFF"/>
                </a:solidFill>
              </a:rPr>
              <a:t>A cylinder is the chamber where the gasoline is burned and turned into power. </a:t>
            </a:r>
          </a:p>
          <a:p>
            <a:r>
              <a:rPr lang="en-US" sz="2000" dirty="0">
                <a:solidFill>
                  <a:srgbClr val="FFFFFF"/>
                </a:solidFill>
              </a:rPr>
              <a:t>Most cars and SUV engines have 4, 6, or 8 cylinders. </a:t>
            </a:r>
          </a:p>
          <a:p>
            <a:r>
              <a:rPr lang="en-US" sz="2000" dirty="0">
                <a:solidFill>
                  <a:srgbClr val="FFFFFF"/>
                </a:solidFill>
              </a:rPr>
              <a:t>Generally, an engine with more cylinders produces more power, while an engine with fewer cylinders gets better fuel economy.</a:t>
            </a:r>
          </a:p>
        </p:txBody>
      </p:sp>
      <p:pic>
        <p:nvPicPr>
          <p:cNvPr id="7" name="Content Placeholder 6">
            <a:extLst>
              <a:ext uri="{FF2B5EF4-FFF2-40B4-BE49-F238E27FC236}">
                <a16:creationId xmlns:a16="http://schemas.microsoft.com/office/drawing/2014/main" id="{D47381C2-5DA6-4308-B476-EB5396C6674C}"/>
              </a:ext>
            </a:extLst>
          </p:cNvPr>
          <p:cNvPicPr>
            <a:picLocks noGrp="1" noChangeAspect="1"/>
          </p:cNvPicPr>
          <p:nvPr>
            <p:ph sz="half" idx="2"/>
          </p:nvPr>
        </p:nvPicPr>
        <p:blipFill rotWithShape="1">
          <a:blip r:embed="rId2"/>
          <a:srcRect t="6443" r="-1" b="5610"/>
          <a:stretch/>
        </p:blipFill>
        <p:spPr>
          <a:xfrm>
            <a:off x="7114399" y="2173287"/>
            <a:ext cx="3308088" cy="4003675"/>
          </a:xfrm>
          <a:custGeom>
            <a:avLst/>
            <a:gdLst/>
            <a:ahLst/>
            <a:cxnLst/>
            <a:rect l="l" t="t" r="r" b="b"/>
            <a:pathLst>
              <a:path w="4636009" h="5032375">
                <a:moveTo>
                  <a:pt x="0" y="0"/>
                </a:moveTo>
                <a:lnTo>
                  <a:pt x="4636009" y="0"/>
                </a:lnTo>
                <a:lnTo>
                  <a:pt x="4636009" y="5032375"/>
                </a:lnTo>
                <a:lnTo>
                  <a:pt x="0" y="5032375"/>
                </a:lnTo>
                <a:close/>
              </a:path>
            </a:pathLst>
          </a:custGeom>
        </p:spPr>
      </p:pic>
    </p:spTree>
    <p:extLst>
      <p:ext uri="{BB962C8B-B14F-4D97-AF65-F5344CB8AC3E}">
        <p14:creationId xmlns:p14="http://schemas.microsoft.com/office/powerpoint/2010/main" val="3300810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2A315-4D6C-4E8D-BB03-8ACA232AB83E}"/>
              </a:ext>
            </a:extLst>
          </p:cNvPr>
          <p:cNvSpPr>
            <a:spLocks noGrp="1"/>
          </p:cNvSpPr>
          <p:nvPr>
            <p:ph type="title"/>
          </p:nvPr>
        </p:nvSpPr>
        <p:spPr>
          <a:xfrm>
            <a:off x="838200" y="365126"/>
            <a:ext cx="5340605" cy="1146176"/>
          </a:xfrm>
        </p:spPr>
        <p:txBody>
          <a:bodyPr vert="horz" lIns="91440" tIns="45720" rIns="91440" bIns="45720" rtlCol="0" anchor="ctr">
            <a:normAutofit/>
          </a:bodyPr>
          <a:lstStyle/>
          <a:p>
            <a:r>
              <a:rPr lang="en-US" sz="3700" kern="1200">
                <a:solidFill>
                  <a:schemeClr val="tx1"/>
                </a:solidFill>
                <a:latin typeface="+mj-lt"/>
                <a:ea typeface="+mj-ea"/>
                <a:cs typeface="+mj-cs"/>
              </a:rPr>
              <a:t>View the ‘mtcars’ Data Frame</a:t>
            </a:r>
          </a:p>
        </p:txBody>
      </p:sp>
      <p:sp>
        <p:nvSpPr>
          <p:cNvPr id="11" name="Freeform: Shape 10">
            <a:extLst>
              <a:ext uri="{FF2B5EF4-FFF2-40B4-BE49-F238E27FC236}">
                <a16:creationId xmlns:a16="http://schemas.microsoft.com/office/drawing/2014/main" id="{05C7EBC3-4672-4DAB-81C2-58661FAFA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40BF962F-4C6F-461E-86F2-C43F56CC9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2E94A4F7-38E4-45EA-8E2E-CE1B5766B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736D5183-0CFF-440F-9D63-B0E40FE9133A}"/>
              </a:ext>
            </a:extLst>
          </p:cNvPr>
          <p:cNvSpPr>
            <a:spLocks noGrp="1"/>
          </p:cNvSpPr>
          <p:nvPr>
            <p:ph sz="half" idx="1"/>
          </p:nvPr>
        </p:nvSpPr>
        <p:spPr>
          <a:xfrm>
            <a:off x="838200" y="2173288"/>
            <a:ext cx="3603171" cy="3639684"/>
          </a:xfrm>
        </p:spPr>
        <p:txBody>
          <a:bodyPr vert="horz" lIns="91440" tIns="45720" rIns="91440" bIns="45720" rtlCol="0" anchor="ctr">
            <a:normAutofit/>
          </a:bodyPr>
          <a:lstStyle/>
          <a:p>
            <a:pPr marL="0" indent="0">
              <a:buNone/>
            </a:pPr>
            <a:r>
              <a:rPr lang="en-US" sz="2000" dirty="0">
                <a:solidFill>
                  <a:srgbClr val="FFFFFF"/>
                </a:solidFill>
              </a:rPr>
              <a:t>Code to view data:</a:t>
            </a:r>
          </a:p>
          <a:p>
            <a:pPr marL="0" indent="0">
              <a:buNone/>
            </a:pPr>
            <a:endParaRPr lang="en-US" sz="2000" dirty="0">
              <a:solidFill>
                <a:srgbClr val="FFFFFF"/>
              </a:solidFill>
            </a:endParaRPr>
          </a:p>
          <a:p>
            <a:pPr marL="0" indent="0">
              <a:buNone/>
            </a:pPr>
            <a:r>
              <a:rPr lang="en-US" sz="2000" dirty="0">
                <a:solidFill>
                  <a:srgbClr val="FFFFFF"/>
                </a:solidFill>
              </a:rPr>
              <a:t>library("</a:t>
            </a:r>
            <a:r>
              <a:rPr lang="en-US" sz="2000" dirty="0" err="1">
                <a:solidFill>
                  <a:srgbClr val="FFFFFF"/>
                </a:solidFill>
              </a:rPr>
              <a:t>dplyr</a:t>
            </a:r>
            <a:r>
              <a:rPr lang="en-US" sz="2000" dirty="0">
                <a:solidFill>
                  <a:srgbClr val="FFFFFF"/>
                </a:solidFill>
              </a:rPr>
              <a:t>")</a:t>
            </a:r>
          </a:p>
          <a:p>
            <a:pPr marL="0" indent="0">
              <a:buNone/>
            </a:pPr>
            <a:endParaRPr lang="en-US" sz="2000" dirty="0">
              <a:solidFill>
                <a:srgbClr val="FFFFFF"/>
              </a:solidFill>
            </a:endParaRPr>
          </a:p>
          <a:p>
            <a:pPr marL="0" indent="0">
              <a:buNone/>
            </a:pPr>
            <a:r>
              <a:rPr lang="en-US" sz="2000" dirty="0">
                <a:solidFill>
                  <a:srgbClr val="FFFFFF"/>
                </a:solidFill>
              </a:rPr>
              <a:t>View(</a:t>
            </a:r>
            <a:r>
              <a:rPr lang="en-US" sz="2000" dirty="0" err="1">
                <a:solidFill>
                  <a:srgbClr val="FFFFFF"/>
                </a:solidFill>
              </a:rPr>
              <a:t>mtcars</a:t>
            </a:r>
            <a:r>
              <a:rPr lang="en-US" sz="2000" dirty="0">
                <a:solidFill>
                  <a:srgbClr val="FFFFFF"/>
                </a:solidFill>
              </a:rPr>
              <a:t>)</a:t>
            </a:r>
          </a:p>
          <a:p>
            <a:pPr marL="0" indent="0">
              <a:buNone/>
            </a:pPr>
            <a:endParaRPr lang="en-US" sz="2000" dirty="0">
              <a:solidFill>
                <a:srgbClr val="FFFFFF"/>
              </a:solidFill>
            </a:endParaRPr>
          </a:p>
          <a:p>
            <a:pPr marL="0" indent="0">
              <a:buNone/>
            </a:pPr>
            <a:r>
              <a:rPr lang="en-US" sz="2000" dirty="0">
                <a:solidFill>
                  <a:srgbClr val="FFFFFF"/>
                </a:solidFill>
              </a:rPr>
              <a:t>head(</a:t>
            </a:r>
            <a:r>
              <a:rPr lang="en-US" sz="2000" dirty="0" err="1">
                <a:solidFill>
                  <a:srgbClr val="FFFFFF"/>
                </a:solidFill>
              </a:rPr>
              <a:t>mtcars</a:t>
            </a:r>
            <a:r>
              <a:rPr lang="en-US" sz="2000" dirty="0">
                <a:solidFill>
                  <a:srgbClr val="FFFFFF"/>
                </a:solidFill>
              </a:rPr>
              <a:t>)</a:t>
            </a:r>
          </a:p>
        </p:txBody>
      </p:sp>
      <p:graphicFrame>
        <p:nvGraphicFramePr>
          <p:cNvPr id="6" name="Table 6">
            <a:extLst>
              <a:ext uri="{FF2B5EF4-FFF2-40B4-BE49-F238E27FC236}">
                <a16:creationId xmlns:a16="http://schemas.microsoft.com/office/drawing/2014/main" id="{95DAC80F-28A8-4949-B76E-79A98ED0CA19}"/>
              </a:ext>
            </a:extLst>
          </p:cNvPr>
          <p:cNvGraphicFramePr>
            <a:graphicFrameLocks noGrp="1"/>
          </p:cNvGraphicFramePr>
          <p:nvPr>
            <p:ph sz="half" idx="2"/>
            <p:extLst>
              <p:ext uri="{D42A27DB-BD31-4B8C-83A1-F6EECF244321}">
                <p14:modId xmlns:p14="http://schemas.microsoft.com/office/powerpoint/2010/main" val="4017076354"/>
              </p:ext>
            </p:extLst>
          </p:nvPr>
        </p:nvGraphicFramePr>
        <p:xfrm>
          <a:off x="5710336" y="2741516"/>
          <a:ext cx="6371933" cy="2602153"/>
        </p:xfrm>
        <a:graphic>
          <a:graphicData uri="http://schemas.openxmlformats.org/drawingml/2006/table">
            <a:tbl>
              <a:tblPr firstRow="1" bandRow="1">
                <a:tableStyleId>{00A15C55-8517-42AA-B614-E9B94910E393}</a:tableStyleId>
              </a:tblPr>
              <a:tblGrid>
                <a:gridCol w="1049581">
                  <a:extLst>
                    <a:ext uri="{9D8B030D-6E8A-4147-A177-3AD203B41FA5}">
                      <a16:colId xmlns:a16="http://schemas.microsoft.com/office/drawing/2014/main" val="2580274556"/>
                    </a:ext>
                  </a:extLst>
                </a:gridCol>
                <a:gridCol w="556428">
                  <a:extLst>
                    <a:ext uri="{9D8B030D-6E8A-4147-A177-3AD203B41FA5}">
                      <a16:colId xmlns:a16="http://schemas.microsoft.com/office/drawing/2014/main" val="3536244172"/>
                    </a:ext>
                  </a:extLst>
                </a:gridCol>
                <a:gridCol w="435466">
                  <a:extLst>
                    <a:ext uri="{9D8B030D-6E8A-4147-A177-3AD203B41FA5}">
                      <a16:colId xmlns:a16="http://schemas.microsoft.com/office/drawing/2014/main" val="3514883426"/>
                    </a:ext>
                  </a:extLst>
                </a:gridCol>
                <a:gridCol w="537817">
                  <a:extLst>
                    <a:ext uri="{9D8B030D-6E8A-4147-A177-3AD203B41FA5}">
                      <a16:colId xmlns:a16="http://schemas.microsoft.com/office/drawing/2014/main" val="2148698880"/>
                    </a:ext>
                  </a:extLst>
                </a:gridCol>
                <a:gridCol w="509904">
                  <a:extLst>
                    <a:ext uri="{9D8B030D-6E8A-4147-A177-3AD203B41FA5}">
                      <a16:colId xmlns:a16="http://schemas.microsoft.com/office/drawing/2014/main" val="3174354677"/>
                    </a:ext>
                  </a:extLst>
                </a:gridCol>
                <a:gridCol w="556428">
                  <a:extLst>
                    <a:ext uri="{9D8B030D-6E8A-4147-A177-3AD203B41FA5}">
                      <a16:colId xmlns:a16="http://schemas.microsoft.com/office/drawing/2014/main" val="102794932"/>
                    </a:ext>
                  </a:extLst>
                </a:gridCol>
                <a:gridCol w="649476">
                  <a:extLst>
                    <a:ext uri="{9D8B030D-6E8A-4147-A177-3AD203B41FA5}">
                      <a16:colId xmlns:a16="http://schemas.microsoft.com/office/drawing/2014/main" val="525062369"/>
                    </a:ext>
                  </a:extLst>
                </a:gridCol>
                <a:gridCol w="649476">
                  <a:extLst>
                    <a:ext uri="{9D8B030D-6E8A-4147-A177-3AD203B41FA5}">
                      <a16:colId xmlns:a16="http://schemas.microsoft.com/office/drawing/2014/main" val="2419478586"/>
                    </a:ext>
                  </a:extLst>
                </a:gridCol>
                <a:gridCol w="398246">
                  <a:extLst>
                    <a:ext uri="{9D8B030D-6E8A-4147-A177-3AD203B41FA5}">
                      <a16:colId xmlns:a16="http://schemas.microsoft.com/office/drawing/2014/main" val="2094220492"/>
                    </a:ext>
                  </a:extLst>
                </a:gridCol>
                <a:gridCol w="463379">
                  <a:extLst>
                    <a:ext uri="{9D8B030D-6E8A-4147-A177-3AD203B41FA5}">
                      <a16:colId xmlns:a16="http://schemas.microsoft.com/office/drawing/2014/main" val="339265374"/>
                    </a:ext>
                  </a:extLst>
                </a:gridCol>
                <a:gridCol w="565732">
                  <a:extLst>
                    <a:ext uri="{9D8B030D-6E8A-4147-A177-3AD203B41FA5}">
                      <a16:colId xmlns:a16="http://schemas.microsoft.com/office/drawing/2014/main" val="1355238273"/>
                    </a:ext>
                  </a:extLst>
                </a:gridCol>
              </a:tblGrid>
              <a:tr h="276739">
                <a:tc>
                  <a:txBody>
                    <a:bodyPr/>
                    <a:lstStyle/>
                    <a:p>
                      <a:endParaRPr lang="en-US" sz="1400" dirty="0"/>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rPr>
                        <a:t>mpg</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solidFill>
                            <a:schemeClr val="tx1"/>
                          </a:solidFill>
                        </a:rPr>
                        <a:t>cyl</a:t>
                      </a:r>
                      <a:endParaRPr lang="en-US" sz="1800" dirty="0">
                        <a:solidFill>
                          <a:schemeClr val="tx1"/>
                        </a:solidFill>
                      </a:endParaRP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solidFill>
                            <a:schemeClr val="tx1"/>
                          </a:solidFill>
                        </a:rPr>
                        <a:t>disp</a:t>
                      </a:r>
                      <a:endParaRPr lang="en-US" sz="1800" dirty="0">
                        <a:solidFill>
                          <a:schemeClr val="tx1"/>
                        </a:solidFill>
                      </a:endParaRP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rPr>
                        <a:t>hp</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rPr>
                        <a:t>drat</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solidFill>
                            <a:schemeClr val="tx1"/>
                          </a:solidFill>
                        </a:rPr>
                        <a:t>wt</a:t>
                      </a:r>
                      <a:endParaRPr lang="en-US" sz="1800" dirty="0">
                        <a:solidFill>
                          <a:schemeClr val="tx1"/>
                        </a:solidFill>
                      </a:endParaRP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solidFill>
                            <a:schemeClr val="tx1"/>
                          </a:solidFill>
                        </a:rPr>
                        <a:t>qsec</a:t>
                      </a:r>
                      <a:endParaRPr lang="en-US" sz="1800" dirty="0">
                        <a:solidFill>
                          <a:schemeClr val="tx1"/>
                        </a:solidFill>
                      </a:endParaRP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rPr>
                        <a:t>vs</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rPr>
                        <a:t>am</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rPr>
                        <a:t>gear</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2229483"/>
                  </a:ext>
                </a:extLst>
              </a:tr>
              <a:tr h="276739">
                <a:tc>
                  <a:txBody>
                    <a:bodyPr/>
                    <a:lstStyle/>
                    <a:p>
                      <a:r>
                        <a:rPr lang="en-US" sz="1400" dirty="0"/>
                        <a:t>Mazda RX4</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21.0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6</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160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110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3.90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2.620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16.46</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4</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70656374"/>
                  </a:ext>
                </a:extLst>
              </a:tr>
              <a:tr h="465424">
                <a:tc>
                  <a:txBody>
                    <a:bodyPr/>
                    <a:lstStyle/>
                    <a:p>
                      <a:r>
                        <a:rPr lang="en-US" sz="1400"/>
                        <a:t>Mazda RX4 Wag</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21.0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6</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160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110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3.90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2.875</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17.02</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4</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75494928"/>
                  </a:ext>
                </a:extLst>
              </a:tr>
              <a:tr h="276739">
                <a:tc>
                  <a:txBody>
                    <a:bodyPr/>
                    <a:lstStyle/>
                    <a:p>
                      <a:r>
                        <a:rPr lang="en-US" sz="1400"/>
                        <a:t>Datsun 710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22.8</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4</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108</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93</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3.85</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2.320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18.61</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4</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0073798"/>
                  </a:ext>
                </a:extLst>
              </a:tr>
              <a:tr h="465424">
                <a:tc>
                  <a:txBody>
                    <a:bodyPr/>
                    <a:lstStyle/>
                    <a:p>
                      <a:r>
                        <a:rPr lang="en-US" sz="1400" dirty="0"/>
                        <a:t>Hornet 4 Drive</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21.4</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6</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258</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110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3.08</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3.215</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19.44</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1</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3</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4176893"/>
                  </a:ext>
                </a:extLst>
              </a:tr>
              <a:tr h="465424">
                <a:tc>
                  <a:txBody>
                    <a:bodyPr/>
                    <a:lstStyle/>
                    <a:p>
                      <a:r>
                        <a:rPr lang="en-US" sz="1400" dirty="0"/>
                        <a:t>Hornet </a:t>
                      </a:r>
                      <a:r>
                        <a:rPr lang="en-US" sz="1400" dirty="0" err="1"/>
                        <a:t>Sportabout</a:t>
                      </a:r>
                      <a:endParaRPr lang="en-US" sz="1400" dirty="0"/>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18.7</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8</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360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175</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3.15</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3.440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17.02</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3</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35829543"/>
                  </a:ext>
                </a:extLst>
              </a:tr>
              <a:tr h="276739">
                <a:tc>
                  <a:txBody>
                    <a:bodyPr/>
                    <a:lstStyle/>
                    <a:p>
                      <a:r>
                        <a:rPr lang="en-US" sz="1400" dirty="0"/>
                        <a:t>Valiant</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18.1</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6</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225</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105</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2.76</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3.460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20.22</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1</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t>0</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3</a:t>
                      </a:r>
                    </a:p>
                  </a:txBody>
                  <a:tcPr marL="54365" marR="54365" marT="27182" marB="2718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88819124"/>
                  </a:ext>
                </a:extLst>
              </a:tr>
            </a:tbl>
          </a:graphicData>
        </a:graphic>
      </p:graphicFrame>
    </p:spTree>
    <p:extLst>
      <p:ext uri="{BB962C8B-B14F-4D97-AF65-F5344CB8AC3E}">
        <p14:creationId xmlns:p14="http://schemas.microsoft.com/office/powerpoint/2010/main" val="3595674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8">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20">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22">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BF2A315-4D6C-4E8D-BB03-8ACA232AB83E}"/>
              </a:ext>
            </a:extLst>
          </p:cNvPr>
          <p:cNvSpPr>
            <a:spLocks noGrp="1"/>
          </p:cNvSpPr>
          <p:nvPr>
            <p:ph type="title"/>
          </p:nvPr>
        </p:nvSpPr>
        <p:spPr>
          <a:xfrm>
            <a:off x="804672" y="1412489"/>
            <a:ext cx="2871095" cy="2156621"/>
          </a:xfrm>
        </p:spPr>
        <p:txBody>
          <a:bodyPr anchor="t">
            <a:normAutofit/>
          </a:bodyPr>
          <a:lstStyle/>
          <a:p>
            <a:r>
              <a:rPr lang="en-US" sz="3300">
                <a:solidFill>
                  <a:srgbClr val="FFFFFF"/>
                </a:solidFill>
              </a:rPr>
              <a:t>Cars</a:t>
            </a:r>
            <a:br>
              <a:rPr lang="en-US" sz="3300">
                <a:solidFill>
                  <a:srgbClr val="FFFFFF"/>
                </a:solidFill>
              </a:rPr>
            </a:br>
            <a:r>
              <a:rPr lang="en-US" sz="3300">
                <a:solidFill>
                  <a:srgbClr val="FFFFFF"/>
                </a:solidFill>
              </a:rPr>
              <a:t>Understanding the ‘mtcars’ Data Frame</a:t>
            </a:r>
          </a:p>
        </p:txBody>
      </p:sp>
      <p:sp>
        <p:nvSpPr>
          <p:cNvPr id="7" name="Content Placeholder 6">
            <a:extLst>
              <a:ext uri="{FF2B5EF4-FFF2-40B4-BE49-F238E27FC236}">
                <a16:creationId xmlns:a16="http://schemas.microsoft.com/office/drawing/2014/main" id="{D510B239-904E-4B29-9B76-21E9F1DDBE17}"/>
              </a:ext>
            </a:extLst>
          </p:cNvPr>
          <p:cNvSpPr>
            <a:spLocks noGrp="1"/>
          </p:cNvSpPr>
          <p:nvPr>
            <p:ph sz="half" idx="2"/>
          </p:nvPr>
        </p:nvSpPr>
        <p:spPr>
          <a:xfrm>
            <a:off x="4632959" y="418022"/>
            <a:ext cx="2926080" cy="4363844"/>
          </a:xfrm>
        </p:spPr>
        <p:txBody>
          <a:bodyPr>
            <a:normAutofit/>
          </a:bodyPr>
          <a:lstStyle/>
          <a:p>
            <a:pPr marL="0" indent="0">
              <a:buNone/>
            </a:pPr>
            <a:r>
              <a:rPr lang="en-US" sz="2000" dirty="0"/>
              <a:t>Code to help understanding of data:</a:t>
            </a:r>
          </a:p>
          <a:p>
            <a:pPr marL="0" indent="0">
              <a:buNone/>
            </a:pPr>
            <a:endParaRPr lang="en-US" sz="2000" dirty="0"/>
          </a:p>
          <a:p>
            <a:pPr marL="0" indent="0">
              <a:buNone/>
            </a:pPr>
            <a:r>
              <a:rPr lang="en-US" sz="2000" dirty="0"/>
              <a:t>help(</a:t>
            </a:r>
            <a:r>
              <a:rPr lang="en-US" sz="2000" dirty="0" err="1"/>
              <a:t>mtcars</a:t>
            </a:r>
            <a:r>
              <a:rPr lang="en-US" sz="2000" dirty="0"/>
              <a:t>)</a:t>
            </a:r>
          </a:p>
        </p:txBody>
      </p:sp>
      <p:sp>
        <p:nvSpPr>
          <p:cNvPr id="3" name="Content Placeholder 2">
            <a:extLst>
              <a:ext uri="{FF2B5EF4-FFF2-40B4-BE49-F238E27FC236}">
                <a16:creationId xmlns:a16="http://schemas.microsoft.com/office/drawing/2014/main" id="{736D5183-0CFF-440F-9D63-B0E40FE9133A}"/>
              </a:ext>
            </a:extLst>
          </p:cNvPr>
          <p:cNvSpPr>
            <a:spLocks noGrp="1"/>
          </p:cNvSpPr>
          <p:nvPr>
            <p:ph sz="half" idx="1"/>
          </p:nvPr>
        </p:nvSpPr>
        <p:spPr>
          <a:xfrm>
            <a:off x="6416041" y="1820102"/>
            <a:ext cx="5394959" cy="4363844"/>
          </a:xfrm>
        </p:spPr>
        <p:txBody>
          <a:bodyPr>
            <a:noAutofit/>
          </a:bodyPr>
          <a:lstStyle/>
          <a:p>
            <a:pPr marL="0" indent="0">
              <a:buNone/>
            </a:pPr>
            <a:r>
              <a:rPr lang="en-US" sz="1600" dirty="0"/>
              <a:t>Format</a:t>
            </a:r>
          </a:p>
          <a:p>
            <a:pPr marL="0" indent="0">
              <a:buNone/>
            </a:pPr>
            <a:r>
              <a:rPr lang="en-US" sz="1600" dirty="0"/>
              <a:t>A data frame with 32 observations on 11 (numeric) variables.</a:t>
            </a:r>
          </a:p>
          <a:p>
            <a:pPr marL="0" indent="0">
              <a:buNone/>
            </a:pPr>
            <a:endParaRPr lang="en-US" sz="1600" dirty="0"/>
          </a:p>
          <a:p>
            <a:pPr marL="0" indent="0">
              <a:buNone/>
            </a:pPr>
            <a:r>
              <a:rPr lang="en-US" sz="1600" dirty="0"/>
              <a:t>[, 1]	mpg	Miles/(US) gallon</a:t>
            </a:r>
          </a:p>
          <a:p>
            <a:pPr marL="0" indent="0">
              <a:buNone/>
            </a:pPr>
            <a:r>
              <a:rPr lang="en-US" sz="1600" dirty="0"/>
              <a:t>[, 2]	</a:t>
            </a:r>
            <a:r>
              <a:rPr lang="en-US" sz="1600" dirty="0" err="1"/>
              <a:t>cyl</a:t>
            </a:r>
            <a:r>
              <a:rPr lang="en-US" sz="1600" dirty="0"/>
              <a:t>	Number of cylinders</a:t>
            </a:r>
          </a:p>
          <a:p>
            <a:pPr marL="0" indent="0">
              <a:buNone/>
            </a:pPr>
            <a:r>
              <a:rPr lang="en-US" sz="1600" dirty="0"/>
              <a:t>[, 3]	</a:t>
            </a:r>
            <a:r>
              <a:rPr lang="en-US" sz="1600" dirty="0" err="1"/>
              <a:t>disp</a:t>
            </a:r>
            <a:r>
              <a:rPr lang="en-US" sz="1600" dirty="0"/>
              <a:t>	Displacement (cu.in.)</a:t>
            </a:r>
          </a:p>
          <a:p>
            <a:pPr marL="0" indent="0">
              <a:buNone/>
            </a:pPr>
            <a:r>
              <a:rPr lang="en-US" sz="1600" dirty="0"/>
              <a:t>[, 4]	hp	Gross horsepower</a:t>
            </a:r>
          </a:p>
          <a:p>
            <a:pPr marL="0" indent="0">
              <a:buNone/>
            </a:pPr>
            <a:r>
              <a:rPr lang="en-US" sz="1600" dirty="0"/>
              <a:t>[, 5]	drat	Rear axle ratio</a:t>
            </a:r>
          </a:p>
          <a:p>
            <a:pPr marL="0" indent="0">
              <a:buNone/>
            </a:pPr>
            <a:r>
              <a:rPr lang="en-US" sz="1600" dirty="0"/>
              <a:t>[, 6]	</a:t>
            </a:r>
            <a:r>
              <a:rPr lang="en-US" sz="1600" dirty="0" err="1"/>
              <a:t>wt</a:t>
            </a:r>
            <a:r>
              <a:rPr lang="en-US" sz="1600" dirty="0"/>
              <a:t>	Weight (1000 </a:t>
            </a:r>
            <a:r>
              <a:rPr lang="en-US" sz="1600" dirty="0" err="1"/>
              <a:t>lbs</a:t>
            </a:r>
            <a:r>
              <a:rPr lang="en-US" sz="1600" dirty="0"/>
              <a:t>)</a:t>
            </a:r>
          </a:p>
          <a:p>
            <a:pPr marL="0" indent="0">
              <a:buNone/>
            </a:pPr>
            <a:r>
              <a:rPr lang="en-US" sz="1600" dirty="0"/>
              <a:t>[, 7]	</a:t>
            </a:r>
            <a:r>
              <a:rPr lang="en-US" sz="1600" dirty="0" err="1"/>
              <a:t>qsec</a:t>
            </a:r>
            <a:r>
              <a:rPr lang="en-US" sz="1600" dirty="0"/>
              <a:t>	1/4 mile time</a:t>
            </a:r>
          </a:p>
          <a:p>
            <a:pPr marL="0" indent="0">
              <a:buNone/>
            </a:pPr>
            <a:r>
              <a:rPr lang="en-US" sz="1600" dirty="0"/>
              <a:t>[, 8]	vs	Engine (0 = V-shaped, 1 = straight)</a:t>
            </a:r>
          </a:p>
          <a:p>
            <a:pPr marL="0" indent="0">
              <a:buNone/>
            </a:pPr>
            <a:r>
              <a:rPr lang="en-US" sz="1600" dirty="0"/>
              <a:t>[, 9]	am	Transmission (0 = automatic, 1 = manual)</a:t>
            </a:r>
          </a:p>
          <a:p>
            <a:pPr marL="0" indent="0">
              <a:buNone/>
            </a:pPr>
            <a:r>
              <a:rPr lang="en-US" sz="1600" dirty="0"/>
              <a:t>[,10]	gear	Number of forward gears</a:t>
            </a:r>
          </a:p>
          <a:p>
            <a:pPr marL="0" indent="0">
              <a:buNone/>
            </a:pPr>
            <a:r>
              <a:rPr lang="en-US" sz="1600" dirty="0"/>
              <a:t>[,11]	carb	Number of carburetors</a:t>
            </a:r>
            <a:endParaRPr lang="en-US" sz="1400" dirty="0"/>
          </a:p>
        </p:txBody>
      </p:sp>
    </p:spTree>
    <p:extLst>
      <p:ext uri="{BB962C8B-B14F-4D97-AF65-F5344CB8AC3E}">
        <p14:creationId xmlns:p14="http://schemas.microsoft.com/office/powerpoint/2010/main" val="2001764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1448D-7AA4-4538-B971-2DFEFE5104F7}"/>
              </a:ext>
            </a:extLst>
          </p:cNvPr>
          <p:cNvSpPr>
            <a:spLocks noGrp="1"/>
          </p:cNvSpPr>
          <p:nvPr>
            <p:ph type="title"/>
          </p:nvPr>
        </p:nvSpPr>
        <p:spPr>
          <a:xfrm>
            <a:off x="838200" y="365126"/>
            <a:ext cx="5340605" cy="1146176"/>
          </a:xfrm>
        </p:spPr>
        <p:txBody>
          <a:bodyPr vert="horz" lIns="91440" tIns="45720" rIns="91440" bIns="45720" rtlCol="0" anchor="ctr">
            <a:normAutofit fontScale="90000"/>
          </a:bodyPr>
          <a:lstStyle/>
          <a:p>
            <a:r>
              <a:rPr lang="en-US" kern="1200" dirty="0">
                <a:solidFill>
                  <a:schemeClr val="tx1"/>
                </a:solidFill>
                <a:latin typeface="+mj-lt"/>
                <a:ea typeface="+mj-ea"/>
                <a:cs typeface="+mj-cs"/>
              </a:rPr>
              <a:t>Boxplot: Number of Cylinders vs. Mileage</a:t>
            </a:r>
          </a:p>
        </p:txBody>
      </p:sp>
      <p:sp>
        <p:nvSpPr>
          <p:cNvPr id="12" name="Freeform: Shape 11">
            <a:extLst>
              <a:ext uri="{FF2B5EF4-FFF2-40B4-BE49-F238E27FC236}">
                <a16:creationId xmlns:a16="http://schemas.microsoft.com/office/drawing/2014/main" id="{05C7EBC3-4672-4DAB-81C2-58661FAFA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BF962F-4C6F-461E-86F2-C43F56CC9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E94A4F7-38E4-45EA-8E2E-CE1B5766B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Content Placeholder 4">
            <a:extLst>
              <a:ext uri="{FF2B5EF4-FFF2-40B4-BE49-F238E27FC236}">
                <a16:creationId xmlns:a16="http://schemas.microsoft.com/office/drawing/2014/main" id="{24BEDFFC-8511-4A3A-B35D-DDD1E916D242}"/>
              </a:ext>
            </a:extLst>
          </p:cNvPr>
          <p:cNvSpPr>
            <a:spLocks noGrp="1"/>
          </p:cNvSpPr>
          <p:nvPr>
            <p:ph sz="half" idx="2"/>
          </p:nvPr>
        </p:nvSpPr>
        <p:spPr>
          <a:xfrm>
            <a:off x="325016" y="2144824"/>
            <a:ext cx="3603171" cy="3639684"/>
          </a:xfrm>
        </p:spPr>
        <p:txBody>
          <a:bodyPr vert="horz" lIns="91440" tIns="45720" rIns="91440" bIns="45720" rtlCol="0" anchor="ctr">
            <a:normAutofit/>
          </a:bodyPr>
          <a:lstStyle/>
          <a:p>
            <a:pPr marL="0" indent="0">
              <a:buNone/>
            </a:pPr>
            <a:r>
              <a:rPr lang="en-US" sz="1600" dirty="0">
                <a:solidFill>
                  <a:srgbClr val="FFFFFF"/>
                </a:solidFill>
              </a:rPr>
              <a:t>Code to create this boxplot:</a:t>
            </a:r>
          </a:p>
          <a:p>
            <a:pPr marL="0" indent="0">
              <a:buNone/>
            </a:pPr>
            <a:endParaRPr lang="en-US" sz="1600" dirty="0">
              <a:solidFill>
                <a:srgbClr val="FFFFFF"/>
              </a:solidFill>
            </a:endParaRPr>
          </a:p>
          <a:p>
            <a:pPr marL="0" indent="0">
              <a:buNone/>
            </a:pPr>
            <a:r>
              <a:rPr lang="en-US" sz="1600" dirty="0">
                <a:solidFill>
                  <a:srgbClr val="FFFFFF"/>
                </a:solidFill>
              </a:rPr>
              <a:t># Boxplot</a:t>
            </a:r>
          </a:p>
          <a:p>
            <a:pPr marL="0" indent="0">
              <a:buNone/>
            </a:pPr>
            <a:r>
              <a:rPr lang="en-US" sz="1600" dirty="0" err="1">
                <a:solidFill>
                  <a:srgbClr val="FFFFFF"/>
                </a:solidFill>
              </a:rPr>
              <a:t>ggplot</a:t>
            </a:r>
            <a:r>
              <a:rPr lang="en-US" sz="1600" dirty="0">
                <a:solidFill>
                  <a:srgbClr val="FFFFFF"/>
                </a:solidFill>
              </a:rPr>
              <a:t>(</a:t>
            </a:r>
            <a:r>
              <a:rPr lang="en-US" sz="1600" dirty="0" err="1">
                <a:solidFill>
                  <a:srgbClr val="FFFFFF"/>
                </a:solidFill>
              </a:rPr>
              <a:t>mtcars</a:t>
            </a:r>
            <a:r>
              <a:rPr lang="en-US" sz="1600" dirty="0">
                <a:solidFill>
                  <a:srgbClr val="FFFFFF"/>
                </a:solidFill>
              </a:rPr>
              <a:t>, </a:t>
            </a:r>
            <a:r>
              <a:rPr lang="en-US" sz="1600" dirty="0" err="1">
                <a:solidFill>
                  <a:srgbClr val="FFFFFF"/>
                </a:solidFill>
              </a:rPr>
              <a:t>aes</a:t>
            </a:r>
            <a:r>
              <a:rPr lang="en-US" sz="1600" dirty="0">
                <a:solidFill>
                  <a:srgbClr val="FFFFFF"/>
                </a:solidFill>
              </a:rPr>
              <a:t>(x = </a:t>
            </a:r>
            <a:r>
              <a:rPr lang="en-US" sz="1600" dirty="0" err="1">
                <a:solidFill>
                  <a:srgbClr val="FFFFFF"/>
                </a:solidFill>
              </a:rPr>
              <a:t>cyl</a:t>
            </a:r>
            <a:r>
              <a:rPr lang="en-US" sz="1600" dirty="0">
                <a:solidFill>
                  <a:srgbClr val="FFFFFF"/>
                </a:solidFill>
              </a:rPr>
              <a:t>, y = mpg)) + </a:t>
            </a:r>
          </a:p>
          <a:p>
            <a:pPr marL="0" indent="0">
              <a:buNone/>
            </a:pPr>
            <a:r>
              <a:rPr lang="en-US" sz="1600" dirty="0">
                <a:solidFill>
                  <a:srgbClr val="FFFFFF"/>
                </a:solidFill>
              </a:rPr>
              <a:t>  </a:t>
            </a:r>
            <a:r>
              <a:rPr lang="en-US" sz="1600" dirty="0" err="1">
                <a:solidFill>
                  <a:srgbClr val="FFFFFF"/>
                </a:solidFill>
              </a:rPr>
              <a:t>geom_boxplot</a:t>
            </a:r>
            <a:r>
              <a:rPr lang="en-US" sz="1600" dirty="0">
                <a:solidFill>
                  <a:srgbClr val="FFFFFF"/>
                </a:solidFill>
              </a:rPr>
              <a:t>(</a:t>
            </a:r>
            <a:r>
              <a:rPr lang="en-US" sz="1600" dirty="0" err="1">
                <a:solidFill>
                  <a:srgbClr val="FFFFFF"/>
                </a:solidFill>
              </a:rPr>
              <a:t>aes</a:t>
            </a:r>
            <a:r>
              <a:rPr lang="en-US" sz="1600" dirty="0">
                <a:solidFill>
                  <a:srgbClr val="FFFFFF"/>
                </a:solidFill>
              </a:rPr>
              <a:t>(group = </a:t>
            </a:r>
            <a:r>
              <a:rPr lang="en-US" sz="1600" dirty="0" err="1">
                <a:solidFill>
                  <a:srgbClr val="FFFFFF"/>
                </a:solidFill>
              </a:rPr>
              <a:t>cyl</a:t>
            </a:r>
            <a:r>
              <a:rPr lang="en-US" sz="1600" dirty="0">
                <a:solidFill>
                  <a:srgbClr val="FFFFFF"/>
                </a:solidFill>
              </a:rPr>
              <a:t>), fill = "goldenrod", color = "deepskyblue4") +</a:t>
            </a:r>
          </a:p>
          <a:p>
            <a:pPr marL="0" indent="0">
              <a:buNone/>
            </a:pPr>
            <a:r>
              <a:rPr lang="en-US" sz="1600" dirty="0">
                <a:solidFill>
                  <a:srgbClr val="FFFFFF"/>
                </a:solidFill>
              </a:rPr>
              <a:t>  </a:t>
            </a:r>
            <a:r>
              <a:rPr lang="en-US" sz="1600" dirty="0" err="1">
                <a:solidFill>
                  <a:srgbClr val="FFFFFF"/>
                </a:solidFill>
              </a:rPr>
              <a:t>ggtitle</a:t>
            </a:r>
            <a:r>
              <a:rPr lang="en-US" sz="1600" dirty="0">
                <a:solidFill>
                  <a:srgbClr val="FFFFFF"/>
                </a:solidFill>
              </a:rPr>
              <a:t>("Boxplot of Miles Per Gallon (mpg)") + </a:t>
            </a:r>
          </a:p>
          <a:p>
            <a:pPr marL="0" indent="0">
              <a:buNone/>
            </a:pPr>
            <a:r>
              <a:rPr lang="en-US" sz="1600" dirty="0">
                <a:solidFill>
                  <a:srgbClr val="FFFFFF"/>
                </a:solidFill>
              </a:rPr>
              <a:t>  </a:t>
            </a:r>
            <a:r>
              <a:rPr lang="en-US" sz="1600" dirty="0" err="1">
                <a:solidFill>
                  <a:srgbClr val="FFFFFF"/>
                </a:solidFill>
              </a:rPr>
              <a:t>xlab</a:t>
            </a:r>
            <a:r>
              <a:rPr lang="en-US" sz="1600" dirty="0">
                <a:solidFill>
                  <a:srgbClr val="FFFFFF"/>
                </a:solidFill>
              </a:rPr>
              <a:t>("Number of Cylinders") +</a:t>
            </a:r>
          </a:p>
          <a:p>
            <a:pPr marL="0" indent="0">
              <a:buNone/>
            </a:pPr>
            <a:r>
              <a:rPr lang="en-US" sz="1600" dirty="0">
                <a:solidFill>
                  <a:srgbClr val="FFFFFF"/>
                </a:solidFill>
              </a:rPr>
              <a:t>  </a:t>
            </a:r>
            <a:r>
              <a:rPr lang="en-US" sz="1600" dirty="0" err="1">
                <a:solidFill>
                  <a:srgbClr val="FFFFFF"/>
                </a:solidFill>
              </a:rPr>
              <a:t>ylab</a:t>
            </a:r>
            <a:r>
              <a:rPr lang="en-US" sz="1600" dirty="0">
                <a:solidFill>
                  <a:srgbClr val="FFFFFF"/>
                </a:solidFill>
              </a:rPr>
              <a:t>("Miles Per Gallon (mpg)")</a:t>
            </a:r>
          </a:p>
        </p:txBody>
      </p:sp>
      <p:pic>
        <p:nvPicPr>
          <p:cNvPr id="7" name="Content Placeholder 6" descr="Chart, box and whisker chart&#10;&#10;Description automatically generated">
            <a:extLst>
              <a:ext uri="{FF2B5EF4-FFF2-40B4-BE49-F238E27FC236}">
                <a16:creationId xmlns:a16="http://schemas.microsoft.com/office/drawing/2014/main" id="{290639AA-669E-49AC-A82A-E84CB03DD9CA}"/>
              </a:ext>
            </a:extLst>
          </p:cNvPr>
          <p:cNvPicPr>
            <a:picLocks noGrp="1" noChangeAspect="1"/>
          </p:cNvPicPr>
          <p:nvPr>
            <p:ph sz="half" idx="1"/>
          </p:nvPr>
        </p:nvPicPr>
        <p:blipFill>
          <a:blip r:embed="rId2"/>
          <a:stretch>
            <a:fillRect/>
          </a:stretch>
        </p:blipFill>
        <p:spPr>
          <a:xfrm>
            <a:off x="5931455" y="2295153"/>
            <a:ext cx="6016689" cy="3745388"/>
          </a:xfrm>
          <a:custGeom>
            <a:avLst/>
            <a:gdLst/>
            <a:ahLst/>
            <a:cxnLst/>
            <a:rect l="l" t="t" r="r" b="b"/>
            <a:pathLst>
              <a:path w="4636009" h="5032375">
                <a:moveTo>
                  <a:pt x="0" y="0"/>
                </a:moveTo>
                <a:lnTo>
                  <a:pt x="4636009" y="0"/>
                </a:lnTo>
                <a:lnTo>
                  <a:pt x="4636009" y="5032375"/>
                </a:lnTo>
                <a:lnTo>
                  <a:pt x="0" y="5032375"/>
                </a:lnTo>
                <a:close/>
              </a:path>
            </a:pathLst>
          </a:custGeom>
        </p:spPr>
      </p:pic>
    </p:spTree>
    <p:extLst>
      <p:ext uri="{BB962C8B-B14F-4D97-AF65-F5344CB8AC3E}">
        <p14:creationId xmlns:p14="http://schemas.microsoft.com/office/powerpoint/2010/main" val="583732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321732"/>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C98DFDCF-3EAC-432F-8994-781DE199CEDA}"/>
              </a:ext>
            </a:extLst>
          </p:cNvPr>
          <p:cNvPicPr>
            <a:picLocks noGrp="1" noChangeAspect="1"/>
          </p:cNvPicPr>
          <p:nvPr>
            <p:ph sz="half" idx="2"/>
          </p:nvPr>
        </p:nvPicPr>
        <p:blipFill>
          <a:blip r:embed="rId2"/>
          <a:stretch>
            <a:fillRect/>
          </a:stretch>
        </p:blipFill>
        <p:spPr>
          <a:xfrm>
            <a:off x="744354" y="435723"/>
            <a:ext cx="6224690" cy="3874869"/>
          </a:xfrm>
          <a:prstGeom prst="rect">
            <a:avLst/>
          </a:prstGeom>
        </p:spPr>
      </p:pic>
      <p:sp>
        <p:nvSpPr>
          <p:cNvPr id="13" name="Rectangle 12">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0891"/>
            <a:ext cx="7058307" cy="1964266"/>
          </a:xfrm>
          <a:prstGeom prst="rect">
            <a:avLst/>
          </a:prstGeom>
          <a:solidFill>
            <a:srgbClr val="354A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9C614C2-4ACD-4FF3-AB78-0D527C17CBB3}"/>
              </a:ext>
            </a:extLst>
          </p:cNvPr>
          <p:cNvSpPr>
            <a:spLocks noGrp="1"/>
          </p:cNvSpPr>
          <p:nvPr>
            <p:ph type="title"/>
          </p:nvPr>
        </p:nvSpPr>
        <p:spPr>
          <a:xfrm>
            <a:off x="524256" y="4765963"/>
            <a:ext cx="6594189" cy="1625210"/>
          </a:xfrm>
        </p:spPr>
        <p:txBody>
          <a:bodyPr vert="horz" lIns="91440" tIns="45720" rIns="91440" bIns="45720" rtlCol="0" anchor="ctr">
            <a:normAutofit/>
          </a:bodyPr>
          <a:lstStyle/>
          <a:p>
            <a:r>
              <a:rPr lang="en-US" kern="1200">
                <a:solidFill>
                  <a:srgbClr val="FFFFFF"/>
                </a:solidFill>
                <a:latin typeface="+mj-lt"/>
                <a:ea typeface="+mj-ea"/>
                <a:cs typeface="+mj-cs"/>
              </a:rPr>
              <a:t>Analysis</a:t>
            </a:r>
          </a:p>
        </p:txBody>
      </p:sp>
      <p:sp>
        <p:nvSpPr>
          <p:cNvPr id="15" name="Rectangle 14">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B3E0F92-1134-40D3-BDA9-036AB4DE16B5}"/>
              </a:ext>
            </a:extLst>
          </p:cNvPr>
          <p:cNvSpPr>
            <a:spLocks noGrp="1"/>
          </p:cNvSpPr>
          <p:nvPr>
            <p:ph sz="half" idx="1"/>
          </p:nvPr>
        </p:nvSpPr>
        <p:spPr>
          <a:xfrm>
            <a:off x="8029319" y="917725"/>
            <a:ext cx="3424739" cy="4852362"/>
          </a:xfrm>
        </p:spPr>
        <p:txBody>
          <a:bodyPr vert="horz" lIns="91440" tIns="45720" rIns="91440" bIns="45720" rtlCol="0" anchor="ctr">
            <a:normAutofit/>
          </a:bodyPr>
          <a:lstStyle/>
          <a:p>
            <a:r>
              <a:rPr lang="en-US" sz="2000" dirty="0">
                <a:solidFill>
                  <a:srgbClr val="FFFFFF"/>
                </a:solidFill>
              </a:rPr>
              <a:t>The boxplot shows that the cars with fewer cylinders have a better fuel economy than the cars with more cylinders.</a:t>
            </a:r>
          </a:p>
          <a:p>
            <a:endParaRPr lang="en-US" sz="2000" dirty="0">
              <a:solidFill>
                <a:srgbClr val="FFFFFF"/>
              </a:solidFill>
            </a:endParaRPr>
          </a:p>
          <a:p>
            <a:r>
              <a:rPr lang="en-US" sz="2000" dirty="0">
                <a:solidFill>
                  <a:srgbClr val="FFFFFF"/>
                </a:solidFill>
              </a:rPr>
              <a:t>In other words, the boxplot shows a negative correlation between the number of cylinders and the cars’ fuel economy (miles per gallon).</a:t>
            </a:r>
          </a:p>
          <a:p>
            <a:endParaRPr lang="en-US" sz="2000" dirty="0">
              <a:solidFill>
                <a:srgbClr val="FFFFFF"/>
              </a:solidFill>
            </a:endParaRPr>
          </a:p>
        </p:txBody>
      </p:sp>
      <p:cxnSp>
        <p:nvCxnSpPr>
          <p:cNvPr id="8" name="Straight Arrow Connector 7">
            <a:extLst>
              <a:ext uri="{FF2B5EF4-FFF2-40B4-BE49-F238E27FC236}">
                <a16:creationId xmlns:a16="http://schemas.microsoft.com/office/drawing/2014/main" id="{B5162698-8355-4BFC-9489-A9F8FF338EA6}"/>
              </a:ext>
            </a:extLst>
          </p:cNvPr>
          <p:cNvCxnSpPr/>
          <p:nvPr/>
        </p:nvCxnSpPr>
        <p:spPr>
          <a:xfrm>
            <a:off x="1379562" y="4310592"/>
            <a:ext cx="5120640" cy="0"/>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773AAC3C-B97E-4820-A764-BB84736F9932}"/>
              </a:ext>
            </a:extLst>
          </p:cNvPr>
          <p:cNvCxnSpPr>
            <a:cxnSpLocks/>
          </p:cNvCxnSpPr>
          <p:nvPr/>
        </p:nvCxnSpPr>
        <p:spPr>
          <a:xfrm flipV="1">
            <a:off x="572651" y="321732"/>
            <a:ext cx="0" cy="3905035"/>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8257CA00-B048-4512-A3B5-54262E85EED8}"/>
              </a:ext>
            </a:extLst>
          </p:cNvPr>
          <p:cNvCxnSpPr/>
          <p:nvPr/>
        </p:nvCxnSpPr>
        <p:spPr>
          <a:xfrm>
            <a:off x="1642188" y="2444620"/>
            <a:ext cx="3387012" cy="1380931"/>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709128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5BF2E7E-B0E6-4599-9946-5D98ABC4B0AE}"/>
              </a:ext>
            </a:extLst>
          </p:cNvPr>
          <p:cNvSpPr>
            <a:spLocks noGrp="1"/>
          </p:cNvSpPr>
          <p:nvPr>
            <p:ph type="title"/>
          </p:nvPr>
        </p:nvSpPr>
        <p:spPr>
          <a:xfrm>
            <a:off x="804672" y="1412489"/>
            <a:ext cx="2871095" cy="2156621"/>
          </a:xfrm>
        </p:spPr>
        <p:txBody>
          <a:bodyPr anchor="t">
            <a:normAutofit/>
          </a:bodyPr>
          <a:lstStyle/>
          <a:p>
            <a:r>
              <a:rPr lang="en-US" sz="3600">
                <a:solidFill>
                  <a:srgbClr val="FFFFFF"/>
                </a:solidFill>
              </a:rPr>
              <a:t>Cars Count of Cars by Number of Cylinders</a:t>
            </a:r>
          </a:p>
        </p:txBody>
      </p:sp>
      <p:sp>
        <p:nvSpPr>
          <p:cNvPr id="3" name="Content Placeholder 2">
            <a:extLst>
              <a:ext uri="{FF2B5EF4-FFF2-40B4-BE49-F238E27FC236}">
                <a16:creationId xmlns:a16="http://schemas.microsoft.com/office/drawing/2014/main" id="{81C58A47-3637-49A1-8CA7-11EDB43A8698}"/>
              </a:ext>
            </a:extLst>
          </p:cNvPr>
          <p:cNvSpPr>
            <a:spLocks noGrp="1"/>
          </p:cNvSpPr>
          <p:nvPr>
            <p:ph sz="half" idx="1"/>
          </p:nvPr>
        </p:nvSpPr>
        <p:spPr>
          <a:xfrm>
            <a:off x="4711209" y="1412489"/>
            <a:ext cx="2926080" cy="4363844"/>
          </a:xfrm>
        </p:spPr>
        <p:txBody>
          <a:bodyPr>
            <a:normAutofit/>
          </a:bodyPr>
          <a:lstStyle/>
          <a:p>
            <a:pPr marL="0" indent="0">
              <a:buNone/>
            </a:pPr>
            <a:endParaRPr lang="en-US" sz="2000" dirty="0"/>
          </a:p>
          <a:p>
            <a:pPr marL="0" indent="0">
              <a:buNone/>
            </a:pPr>
            <a:r>
              <a:rPr lang="en-US" sz="2000" dirty="0"/>
              <a:t>Code to count cars by their number of cylinders:</a:t>
            </a:r>
          </a:p>
          <a:p>
            <a:pPr marL="0" indent="0">
              <a:buNone/>
            </a:pPr>
            <a:endParaRPr lang="en-US" sz="2000" dirty="0"/>
          </a:p>
          <a:p>
            <a:pPr marL="0" indent="0">
              <a:buNone/>
            </a:pPr>
            <a:r>
              <a:rPr lang="en-US" sz="2000" dirty="0" err="1"/>
              <a:t>mtcars</a:t>
            </a:r>
            <a:r>
              <a:rPr lang="en-US" sz="2000" dirty="0"/>
              <a:t> %&gt;% </a:t>
            </a:r>
            <a:r>
              <a:rPr lang="en-US" sz="2000" dirty="0" err="1"/>
              <a:t>group_by</a:t>
            </a:r>
            <a:r>
              <a:rPr lang="en-US" sz="2000" dirty="0"/>
              <a:t>(</a:t>
            </a:r>
            <a:r>
              <a:rPr lang="en-US" sz="2000" dirty="0" err="1"/>
              <a:t>cyl</a:t>
            </a:r>
            <a:r>
              <a:rPr lang="en-US" sz="2000" dirty="0"/>
              <a:t>) %&gt;% summarize(Count = n())</a:t>
            </a:r>
          </a:p>
        </p:txBody>
      </p:sp>
      <p:sp>
        <p:nvSpPr>
          <p:cNvPr id="7" name="Content Placeholder 6">
            <a:extLst>
              <a:ext uri="{FF2B5EF4-FFF2-40B4-BE49-F238E27FC236}">
                <a16:creationId xmlns:a16="http://schemas.microsoft.com/office/drawing/2014/main" id="{1A5B3023-C2A4-4EA8-8EAD-0EC0A7AA4255}"/>
              </a:ext>
            </a:extLst>
          </p:cNvPr>
          <p:cNvSpPr>
            <a:spLocks noGrp="1"/>
          </p:cNvSpPr>
          <p:nvPr>
            <p:ph sz="half" idx="2"/>
          </p:nvPr>
        </p:nvSpPr>
        <p:spPr>
          <a:xfrm>
            <a:off x="8841748" y="1412489"/>
            <a:ext cx="2926080" cy="4363844"/>
          </a:xfrm>
        </p:spPr>
        <p:txBody>
          <a:bodyPr>
            <a:normAutofit/>
          </a:bodyPr>
          <a:lstStyle/>
          <a:p>
            <a:pPr marL="0" indent="0">
              <a:buNone/>
            </a:pPr>
            <a:r>
              <a:rPr lang="en-US" sz="2000" dirty="0"/>
              <a:t># A </a:t>
            </a:r>
            <a:r>
              <a:rPr lang="en-US" sz="2000" dirty="0" err="1"/>
              <a:t>tibble</a:t>
            </a:r>
            <a:r>
              <a:rPr lang="en-US" sz="2000" dirty="0"/>
              <a:t>: 3 x 2</a:t>
            </a:r>
          </a:p>
          <a:p>
            <a:pPr marL="0" indent="0">
              <a:buNone/>
            </a:pPr>
            <a:r>
              <a:rPr lang="en-US" sz="2000" dirty="0"/>
              <a:t>    </a:t>
            </a:r>
            <a:r>
              <a:rPr lang="en-US" sz="2000" dirty="0" err="1"/>
              <a:t>cyl</a:t>
            </a:r>
            <a:r>
              <a:rPr lang="en-US" sz="2000" dirty="0"/>
              <a:t> Count</a:t>
            </a:r>
          </a:p>
          <a:p>
            <a:pPr marL="0" indent="0">
              <a:buNone/>
            </a:pPr>
            <a:r>
              <a:rPr lang="en-US" sz="2000" dirty="0"/>
              <a:t>  &lt;</a:t>
            </a:r>
            <a:r>
              <a:rPr lang="en-US" sz="2000" dirty="0" err="1"/>
              <a:t>dbl</a:t>
            </a:r>
            <a:r>
              <a:rPr lang="en-US" sz="2000" dirty="0"/>
              <a:t>&gt; &lt;int&gt;</a:t>
            </a:r>
          </a:p>
          <a:p>
            <a:pPr marL="0" indent="0">
              <a:buNone/>
            </a:pPr>
            <a:r>
              <a:rPr lang="en-US" sz="2000" dirty="0"/>
              <a:t>1     4    11</a:t>
            </a:r>
          </a:p>
          <a:p>
            <a:pPr marL="0" indent="0">
              <a:buNone/>
            </a:pPr>
            <a:r>
              <a:rPr lang="en-US" sz="2000" dirty="0"/>
              <a:t>2     6     7</a:t>
            </a:r>
          </a:p>
          <a:p>
            <a:pPr marL="0" indent="0">
              <a:buNone/>
            </a:pPr>
            <a:r>
              <a:rPr lang="en-US" sz="2000" dirty="0"/>
              <a:t>3     8    14</a:t>
            </a:r>
          </a:p>
        </p:txBody>
      </p:sp>
    </p:spTree>
    <p:extLst>
      <p:ext uri="{BB962C8B-B14F-4D97-AF65-F5344CB8AC3E}">
        <p14:creationId xmlns:p14="http://schemas.microsoft.com/office/powerpoint/2010/main" val="36469468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TotalTime>
  <Words>775</Words>
  <Application>Microsoft Office PowerPoint</Application>
  <PresentationFormat>Widescreen</PresentationFormat>
  <Paragraphs>152</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Understanding ‘mtcars’ Data</vt:lpstr>
      <vt:lpstr>Background</vt:lpstr>
      <vt:lpstr>Cars Task</vt:lpstr>
      <vt:lpstr>Cylinders</vt:lpstr>
      <vt:lpstr>View the ‘mtcars’ Data Frame</vt:lpstr>
      <vt:lpstr>Cars Understanding the ‘mtcars’ Data Frame</vt:lpstr>
      <vt:lpstr>Boxplot: Number of Cylinders vs. Mileage</vt:lpstr>
      <vt:lpstr>Analysis</vt:lpstr>
      <vt:lpstr>Cars Count of Cars by Number of Cylinders</vt:lpstr>
      <vt:lpstr>Cars Analysis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Exploration of mtcars Data</dc:title>
  <dc:creator>Albi Kovatcheva</dc:creator>
  <cp:lastModifiedBy>Albi Kovatcheva</cp:lastModifiedBy>
  <cp:revision>1</cp:revision>
  <dcterms:created xsi:type="dcterms:W3CDTF">2021-06-16T00:54:39Z</dcterms:created>
  <dcterms:modified xsi:type="dcterms:W3CDTF">2021-06-16T16:49:44Z</dcterms:modified>
</cp:coreProperties>
</file>

<file path=docProps/thumbnail.jpeg>
</file>